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7"/>
  </p:notesMasterIdLst>
  <p:sldIdLst>
    <p:sldId id="286" r:id="rId2"/>
    <p:sldId id="399" r:id="rId3"/>
    <p:sldId id="256" r:id="rId4"/>
    <p:sldId id="292" r:id="rId5"/>
    <p:sldId id="400" r:id="rId6"/>
    <p:sldId id="404" r:id="rId7"/>
    <p:sldId id="410" r:id="rId8"/>
    <p:sldId id="411" r:id="rId9"/>
    <p:sldId id="412" r:id="rId10"/>
    <p:sldId id="414" r:id="rId11"/>
    <p:sldId id="415" r:id="rId12"/>
    <p:sldId id="418" r:id="rId13"/>
    <p:sldId id="447" r:id="rId14"/>
    <p:sldId id="420" r:id="rId15"/>
    <p:sldId id="422" r:id="rId16"/>
    <p:sldId id="423" r:id="rId17"/>
    <p:sldId id="430" r:id="rId18"/>
    <p:sldId id="431" r:id="rId19"/>
    <p:sldId id="432" r:id="rId20"/>
    <p:sldId id="443" r:id="rId21"/>
    <p:sldId id="444" r:id="rId22"/>
    <p:sldId id="445" r:id="rId23"/>
    <p:sldId id="318" r:id="rId24"/>
    <p:sldId id="325" r:id="rId25"/>
    <p:sldId id="448" r:id="rId26"/>
    <p:sldId id="449" r:id="rId27"/>
    <p:sldId id="319" r:id="rId28"/>
    <p:sldId id="329" r:id="rId29"/>
    <p:sldId id="330" r:id="rId30"/>
    <p:sldId id="331" r:id="rId31"/>
    <p:sldId id="321" r:id="rId32"/>
    <p:sldId id="322" r:id="rId33"/>
    <p:sldId id="293" r:id="rId34"/>
    <p:sldId id="294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524" autoAdjust="0"/>
  </p:normalViewPr>
  <p:slideViewPr>
    <p:cSldViewPr>
      <p:cViewPr varScale="1">
        <p:scale>
          <a:sx n="43" d="100"/>
          <a:sy n="43" d="100"/>
        </p:scale>
        <p:origin x="-1924" y="-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nvd.nist.gov/" TargetMode="External"/><Relationship Id="rId1" Type="http://schemas.openxmlformats.org/officeDocument/2006/relationships/hyperlink" Target="https://cve.mitre.org/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hyperlink" Target="https://nvd.nist.gov/" TargetMode="External"/><Relationship Id="rId1" Type="http://schemas.openxmlformats.org/officeDocument/2006/relationships/hyperlink" Target="https://cve.mitre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05A68-50AC-4E58-9ECE-40115E244A0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377F95-B657-4870-BCFA-3D432229A683}">
      <dgm:prSet phldrT="[Text]"/>
      <dgm:spPr/>
      <dgm:t>
        <a:bodyPr/>
        <a:lstStyle/>
        <a:p>
          <a:r>
            <a:rPr lang="en-US" dirty="0" smtClean="0"/>
            <a:t>In traditional security</a:t>
          </a:r>
          <a:endParaRPr lang="en-US" dirty="0"/>
        </a:p>
      </dgm:t>
    </dgm:pt>
    <dgm:pt modelId="{562D7B51-03B8-45C5-9882-6AE893E49E94}" type="parTrans" cxnId="{AB517001-8810-4A88-BA5D-E8763B647F98}">
      <dgm:prSet/>
      <dgm:spPr/>
      <dgm:t>
        <a:bodyPr/>
        <a:lstStyle/>
        <a:p>
          <a:endParaRPr lang="en-US"/>
        </a:p>
      </dgm:t>
    </dgm:pt>
    <dgm:pt modelId="{7ABB6B22-BEB9-420C-B636-CF0931209B00}" type="sibTrans" cxnId="{AB517001-8810-4A88-BA5D-E8763B647F98}">
      <dgm:prSet/>
      <dgm:spPr/>
      <dgm:t>
        <a:bodyPr/>
        <a:lstStyle/>
        <a:p>
          <a:endParaRPr lang="en-US"/>
        </a:p>
      </dgm:t>
    </dgm:pt>
    <dgm:pt modelId="{20C757FF-96B1-4466-A8FA-BC9ECF954801}">
      <dgm:prSet phldrT="[Text]"/>
      <dgm:spPr/>
      <dgm:t>
        <a:bodyPr/>
        <a:lstStyle/>
        <a:p>
          <a:r>
            <a:rPr lang="en-US" dirty="0" smtClean="0"/>
            <a:t>In information security</a:t>
          </a:r>
          <a:endParaRPr lang="en-US" dirty="0"/>
        </a:p>
      </dgm:t>
    </dgm:pt>
    <dgm:pt modelId="{E3127E90-4835-42A7-8DBD-08C947CC20C4}" type="parTrans" cxnId="{5E046305-8128-4FF6-ADE5-782952EACBB7}">
      <dgm:prSet/>
      <dgm:spPr/>
      <dgm:t>
        <a:bodyPr/>
        <a:lstStyle/>
        <a:p>
          <a:endParaRPr lang="en-US"/>
        </a:p>
      </dgm:t>
    </dgm:pt>
    <dgm:pt modelId="{0B0A0B35-B4D5-4B4E-B7AA-BC545718ADDA}" type="sibTrans" cxnId="{5E046305-8128-4FF6-ADE5-782952EACBB7}">
      <dgm:prSet/>
      <dgm:spPr/>
      <dgm:t>
        <a:bodyPr/>
        <a:lstStyle/>
        <a:p>
          <a:endParaRPr lang="en-US"/>
        </a:p>
      </dgm:t>
    </dgm:pt>
    <dgm:pt modelId="{73435185-D250-4A4B-B066-D0B970D111E5}">
      <dgm:prSet/>
      <dgm:spPr/>
      <dgm:t>
        <a:bodyPr/>
        <a:lstStyle/>
        <a:p>
          <a:r>
            <a:rPr lang="en-US" dirty="0" smtClean="0"/>
            <a:t>Assets are visible, e.g., Home or Car</a:t>
          </a:r>
        </a:p>
      </dgm:t>
    </dgm:pt>
    <dgm:pt modelId="{12329C65-C0D4-4380-B384-61BBE85FAD20}" type="parTrans" cxnId="{67E1D8FD-30E3-4557-8FD9-724D4849865C}">
      <dgm:prSet/>
      <dgm:spPr/>
      <dgm:t>
        <a:bodyPr/>
        <a:lstStyle/>
        <a:p>
          <a:endParaRPr lang="en-US"/>
        </a:p>
      </dgm:t>
    </dgm:pt>
    <dgm:pt modelId="{116E064C-FFCE-421C-A00C-D0D5EC206D16}" type="sibTrans" cxnId="{67E1D8FD-30E3-4557-8FD9-724D4849865C}">
      <dgm:prSet/>
      <dgm:spPr/>
      <dgm:t>
        <a:bodyPr/>
        <a:lstStyle/>
        <a:p>
          <a:endParaRPr lang="en-US"/>
        </a:p>
      </dgm:t>
    </dgm:pt>
    <dgm:pt modelId="{B7E6B582-EA0D-4BA1-9F09-B438E8F073C3}">
      <dgm:prSet/>
      <dgm:spPr/>
      <dgm:t>
        <a:bodyPr/>
        <a:lstStyle/>
        <a:p>
          <a:r>
            <a:rPr lang="en-US" dirty="0" smtClean="0"/>
            <a:t>Intrusions are visible, e.g., broken windows, shattered glass</a:t>
          </a:r>
        </a:p>
      </dgm:t>
    </dgm:pt>
    <dgm:pt modelId="{B356FFCF-8BFD-4A0E-858D-BDCA3A67AC50}" type="parTrans" cxnId="{7EF3730B-C290-475A-B94D-765215DDCA38}">
      <dgm:prSet/>
      <dgm:spPr/>
      <dgm:t>
        <a:bodyPr/>
        <a:lstStyle/>
        <a:p>
          <a:endParaRPr lang="en-US"/>
        </a:p>
      </dgm:t>
    </dgm:pt>
    <dgm:pt modelId="{5514E512-97D5-47C1-8DB7-625C516759B8}" type="sibTrans" cxnId="{7EF3730B-C290-475A-B94D-765215DDCA38}">
      <dgm:prSet/>
      <dgm:spPr/>
      <dgm:t>
        <a:bodyPr/>
        <a:lstStyle/>
        <a:p>
          <a:endParaRPr lang="en-US"/>
        </a:p>
      </dgm:t>
    </dgm:pt>
    <dgm:pt modelId="{EB63E5B2-A010-4FD0-BF2B-EC67F55EFC5E}">
      <dgm:prSet/>
      <dgm:spPr/>
      <dgm:t>
        <a:bodyPr/>
        <a:lstStyle/>
        <a:p>
          <a:r>
            <a:rPr lang="en-US" dirty="0" smtClean="0"/>
            <a:t>Intruders are often local </a:t>
          </a:r>
          <a:r>
            <a:rPr lang="en-US" dirty="0" smtClean="0">
              <a:sym typeface="Wingdings" panose="05000000000000000000" pitchFamily="2" charset="2"/>
            </a:rPr>
            <a:t></a:t>
          </a:r>
          <a:r>
            <a:rPr lang="en-US" dirty="0" smtClean="0"/>
            <a:t> Difficulty of transporting assets</a:t>
          </a:r>
        </a:p>
      </dgm:t>
    </dgm:pt>
    <dgm:pt modelId="{FCF7D175-1C61-4864-B19A-7C949E7FD660}" type="parTrans" cxnId="{9411BDD3-4C7F-476B-924B-4CEF37665A4E}">
      <dgm:prSet/>
      <dgm:spPr/>
      <dgm:t>
        <a:bodyPr/>
        <a:lstStyle/>
        <a:p>
          <a:endParaRPr lang="en-US"/>
        </a:p>
      </dgm:t>
    </dgm:pt>
    <dgm:pt modelId="{B637B051-3E10-40B7-A63C-125880E24FE2}" type="sibTrans" cxnId="{9411BDD3-4C7F-476B-924B-4CEF37665A4E}">
      <dgm:prSet/>
      <dgm:spPr/>
      <dgm:t>
        <a:bodyPr/>
        <a:lstStyle/>
        <a:p>
          <a:endParaRPr lang="en-US"/>
        </a:p>
      </dgm:t>
    </dgm:pt>
    <dgm:pt modelId="{0DC0F85E-855F-45CD-BBCD-FEC70FBD73AF}">
      <dgm:prSet/>
      <dgm:spPr/>
      <dgm:t>
        <a:bodyPr/>
        <a:lstStyle/>
        <a:p>
          <a:r>
            <a:rPr lang="en-US" dirty="0" smtClean="0"/>
            <a:t>The most valuable assets are invisible, </a:t>
          </a:r>
          <a:r>
            <a:rPr lang="en-US" dirty="0" err="1" smtClean="0"/>
            <a:t>e.g.customer</a:t>
          </a:r>
          <a:r>
            <a:rPr lang="en-US" dirty="0" smtClean="0"/>
            <a:t> information in a database</a:t>
          </a:r>
        </a:p>
      </dgm:t>
    </dgm:pt>
    <dgm:pt modelId="{D2F39827-1877-4CB6-96D4-B66E6F3832E6}" type="parTrans" cxnId="{C64F7885-A981-47E6-AAF4-7F67F1019F09}">
      <dgm:prSet/>
      <dgm:spPr/>
      <dgm:t>
        <a:bodyPr/>
        <a:lstStyle/>
        <a:p>
          <a:endParaRPr lang="en-US"/>
        </a:p>
      </dgm:t>
    </dgm:pt>
    <dgm:pt modelId="{624B8B28-B910-4F30-8DAA-43966526415D}" type="sibTrans" cxnId="{C64F7885-A981-47E6-AAF4-7F67F1019F09}">
      <dgm:prSet/>
      <dgm:spPr/>
      <dgm:t>
        <a:bodyPr/>
        <a:lstStyle/>
        <a:p>
          <a:endParaRPr lang="en-US"/>
        </a:p>
      </dgm:t>
    </dgm:pt>
    <dgm:pt modelId="{57327895-6FA0-4EEB-A1AF-094127849A15}">
      <dgm:prSet/>
      <dgm:spPr/>
      <dgm:t>
        <a:bodyPr/>
        <a:lstStyle/>
        <a:p>
          <a:r>
            <a:rPr lang="en-US" dirty="0" smtClean="0"/>
            <a:t>Most intrusions are invisible, e.g., Google’s code stolen by foreign students, viruses entering in email</a:t>
          </a:r>
        </a:p>
      </dgm:t>
    </dgm:pt>
    <dgm:pt modelId="{952A1007-682D-4419-A7E7-F17807308CBC}" type="parTrans" cxnId="{83A3EDF6-F624-4D8E-A257-F9B0008C7CDA}">
      <dgm:prSet/>
      <dgm:spPr/>
      <dgm:t>
        <a:bodyPr/>
        <a:lstStyle/>
        <a:p>
          <a:endParaRPr lang="en-US"/>
        </a:p>
      </dgm:t>
    </dgm:pt>
    <dgm:pt modelId="{CCF98CF4-876D-4C19-B04D-0CCC3784DD8C}" type="sibTrans" cxnId="{83A3EDF6-F624-4D8E-A257-F9B0008C7CDA}">
      <dgm:prSet/>
      <dgm:spPr/>
      <dgm:t>
        <a:bodyPr/>
        <a:lstStyle/>
        <a:p>
          <a:endParaRPr lang="en-US"/>
        </a:p>
      </dgm:t>
    </dgm:pt>
    <dgm:pt modelId="{D87793BC-708F-4F24-B87C-8CA10AF30513}">
      <dgm:prSet/>
      <dgm:spPr/>
      <dgm:t>
        <a:bodyPr/>
        <a:lstStyle/>
        <a:p>
          <a:r>
            <a:rPr lang="en-US" dirty="0" smtClean="0"/>
            <a:t>Intruders are often foreign and invisible (difficult to track)</a:t>
          </a:r>
        </a:p>
      </dgm:t>
    </dgm:pt>
    <dgm:pt modelId="{05707AD7-D4A6-4E5C-8758-2898962AEF90}" type="parTrans" cxnId="{EDBF6549-0450-4D83-A250-2CE77D67A68F}">
      <dgm:prSet/>
      <dgm:spPr/>
      <dgm:t>
        <a:bodyPr/>
        <a:lstStyle/>
        <a:p>
          <a:endParaRPr lang="en-US"/>
        </a:p>
      </dgm:t>
    </dgm:pt>
    <dgm:pt modelId="{DF20DB69-DB97-423B-9828-9A36CC70D83E}" type="sibTrans" cxnId="{EDBF6549-0450-4D83-A250-2CE77D67A68F}">
      <dgm:prSet/>
      <dgm:spPr/>
      <dgm:t>
        <a:bodyPr/>
        <a:lstStyle/>
        <a:p>
          <a:endParaRPr lang="en-US"/>
        </a:p>
      </dgm:t>
    </dgm:pt>
    <dgm:pt modelId="{29BC241C-6B28-4245-8776-8098516DA447}">
      <dgm:prSet/>
      <dgm:spPr/>
      <dgm:t>
        <a:bodyPr/>
        <a:lstStyle/>
        <a:p>
          <a:r>
            <a:rPr lang="en-US" dirty="0" smtClean="0"/>
            <a:t>Information assets are not just invisible, but also costless to replicate</a:t>
          </a:r>
        </a:p>
      </dgm:t>
    </dgm:pt>
    <dgm:pt modelId="{8442D74D-86FA-4E64-BA4A-98F50E00995D}" type="parTrans" cxnId="{52091164-F5AE-4331-9825-2B8AA6C88FA9}">
      <dgm:prSet/>
      <dgm:spPr/>
      <dgm:t>
        <a:bodyPr/>
        <a:lstStyle/>
        <a:p>
          <a:endParaRPr lang="en-US"/>
        </a:p>
      </dgm:t>
    </dgm:pt>
    <dgm:pt modelId="{7AC2F65A-9E4E-472A-9AB9-2E01F0C51FF2}" type="sibTrans" cxnId="{52091164-F5AE-4331-9825-2B8AA6C88FA9}">
      <dgm:prSet/>
      <dgm:spPr/>
      <dgm:t>
        <a:bodyPr/>
        <a:lstStyle/>
        <a:p>
          <a:endParaRPr lang="en-US"/>
        </a:p>
      </dgm:t>
    </dgm:pt>
    <dgm:pt modelId="{AA63368D-895B-4010-9529-C730EFD63B55}" type="pres">
      <dgm:prSet presAssocID="{68505A68-50AC-4E58-9ECE-40115E244A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1A0A9B-AA96-4092-AE92-7515DDDB9694}" type="pres">
      <dgm:prSet presAssocID="{89377F95-B657-4870-BCFA-3D432229A683}" presName="composite" presStyleCnt="0"/>
      <dgm:spPr/>
    </dgm:pt>
    <dgm:pt modelId="{E6C75A60-5FE0-4005-BD1F-65CB75847BB4}" type="pres">
      <dgm:prSet presAssocID="{89377F95-B657-4870-BCFA-3D432229A68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7983A-BA93-469E-AB67-69F2BA8D2309}" type="pres">
      <dgm:prSet presAssocID="{89377F95-B657-4870-BCFA-3D432229A68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E5046-748F-4EC4-8469-26E24666EFB0}" type="pres">
      <dgm:prSet presAssocID="{7ABB6B22-BEB9-420C-B636-CF0931209B00}" presName="space" presStyleCnt="0"/>
      <dgm:spPr/>
    </dgm:pt>
    <dgm:pt modelId="{63E50FC3-A2B5-4CD9-85EB-E00AF1B51885}" type="pres">
      <dgm:prSet presAssocID="{20C757FF-96B1-4466-A8FA-BC9ECF954801}" presName="composite" presStyleCnt="0"/>
      <dgm:spPr/>
    </dgm:pt>
    <dgm:pt modelId="{9165FF6F-FC4B-4984-AA91-DDE16689D195}" type="pres">
      <dgm:prSet presAssocID="{20C757FF-96B1-4466-A8FA-BC9ECF95480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93FE9-926C-491D-9661-651C55F47856}" type="pres">
      <dgm:prSet presAssocID="{20C757FF-96B1-4466-A8FA-BC9ECF95480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4F7885-A981-47E6-AAF4-7F67F1019F09}" srcId="{20C757FF-96B1-4466-A8FA-BC9ECF954801}" destId="{0DC0F85E-855F-45CD-BBCD-FEC70FBD73AF}" srcOrd="0" destOrd="0" parTransId="{D2F39827-1877-4CB6-96D4-B66E6F3832E6}" sibTransId="{624B8B28-B910-4F30-8DAA-43966526415D}"/>
    <dgm:cxn modelId="{A922471B-3454-4721-9FEF-8FC1899A0EB9}" type="presOf" srcId="{57327895-6FA0-4EEB-A1AF-094127849A15}" destId="{9F993FE9-926C-491D-9661-651C55F47856}" srcOrd="0" destOrd="1" presId="urn:microsoft.com/office/officeart/2005/8/layout/hList1"/>
    <dgm:cxn modelId="{7EF3730B-C290-475A-B94D-765215DDCA38}" srcId="{89377F95-B657-4870-BCFA-3D432229A683}" destId="{B7E6B582-EA0D-4BA1-9F09-B438E8F073C3}" srcOrd="1" destOrd="0" parTransId="{B356FFCF-8BFD-4A0E-858D-BDCA3A67AC50}" sibTransId="{5514E512-97D5-47C1-8DB7-625C516759B8}"/>
    <dgm:cxn modelId="{52091164-F5AE-4331-9825-2B8AA6C88FA9}" srcId="{20C757FF-96B1-4466-A8FA-BC9ECF954801}" destId="{29BC241C-6B28-4245-8776-8098516DA447}" srcOrd="3" destOrd="0" parTransId="{8442D74D-86FA-4E64-BA4A-98F50E00995D}" sibTransId="{7AC2F65A-9E4E-472A-9AB9-2E01F0C51FF2}"/>
    <dgm:cxn modelId="{92D0A4F0-839B-4590-830A-C04CCF27F641}" type="presOf" srcId="{0DC0F85E-855F-45CD-BBCD-FEC70FBD73AF}" destId="{9F993FE9-926C-491D-9661-651C55F47856}" srcOrd="0" destOrd="0" presId="urn:microsoft.com/office/officeart/2005/8/layout/hList1"/>
    <dgm:cxn modelId="{9411BDD3-4C7F-476B-924B-4CEF37665A4E}" srcId="{89377F95-B657-4870-BCFA-3D432229A683}" destId="{EB63E5B2-A010-4FD0-BF2B-EC67F55EFC5E}" srcOrd="2" destOrd="0" parTransId="{FCF7D175-1C61-4864-B19A-7C949E7FD660}" sibTransId="{B637B051-3E10-40B7-A63C-125880E24FE2}"/>
    <dgm:cxn modelId="{AD744F8D-B22C-47AD-8A2E-F633D185F124}" type="presOf" srcId="{68505A68-50AC-4E58-9ECE-40115E244A08}" destId="{AA63368D-895B-4010-9529-C730EFD63B55}" srcOrd="0" destOrd="0" presId="urn:microsoft.com/office/officeart/2005/8/layout/hList1"/>
    <dgm:cxn modelId="{805563A3-FD2C-484E-9AF8-A31899C47EFA}" type="presOf" srcId="{29BC241C-6B28-4245-8776-8098516DA447}" destId="{9F993FE9-926C-491D-9661-651C55F47856}" srcOrd="0" destOrd="3" presId="urn:microsoft.com/office/officeart/2005/8/layout/hList1"/>
    <dgm:cxn modelId="{5E046305-8128-4FF6-ADE5-782952EACBB7}" srcId="{68505A68-50AC-4E58-9ECE-40115E244A08}" destId="{20C757FF-96B1-4466-A8FA-BC9ECF954801}" srcOrd="1" destOrd="0" parTransId="{E3127E90-4835-42A7-8DBD-08C947CC20C4}" sibTransId="{0B0A0B35-B4D5-4B4E-B7AA-BC545718ADDA}"/>
    <dgm:cxn modelId="{8C53E5BC-0428-4489-96FC-52EB6BE715A3}" type="presOf" srcId="{D87793BC-708F-4F24-B87C-8CA10AF30513}" destId="{9F993FE9-926C-491D-9661-651C55F47856}" srcOrd="0" destOrd="2" presId="urn:microsoft.com/office/officeart/2005/8/layout/hList1"/>
    <dgm:cxn modelId="{283671DE-EB03-4667-B8B1-8F30D0314DB1}" type="presOf" srcId="{73435185-D250-4A4B-B066-D0B970D111E5}" destId="{4157983A-BA93-469E-AB67-69F2BA8D2309}" srcOrd="0" destOrd="0" presId="urn:microsoft.com/office/officeart/2005/8/layout/hList1"/>
    <dgm:cxn modelId="{83A3EDF6-F624-4D8E-A257-F9B0008C7CDA}" srcId="{20C757FF-96B1-4466-A8FA-BC9ECF954801}" destId="{57327895-6FA0-4EEB-A1AF-094127849A15}" srcOrd="1" destOrd="0" parTransId="{952A1007-682D-4419-A7E7-F17807308CBC}" sibTransId="{CCF98CF4-876D-4C19-B04D-0CCC3784DD8C}"/>
    <dgm:cxn modelId="{1D71F7D2-114B-4704-ADDC-FA481D61B79E}" type="presOf" srcId="{20C757FF-96B1-4466-A8FA-BC9ECF954801}" destId="{9165FF6F-FC4B-4984-AA91-DDE16689D195}" srcOrd="0" destOrd="0" presId="urn:microsoft.com/office/officeart/2005/8/layout/hList1"/>
    <dgm:cxn modelId="{AB517001-8810-4A88-BA5D-E8763B647F98}" srcId="{68505A68-50AC-4E58-9ECE-40115E244A08}" destId="{89377F95-B657-4870-BCFA-3D432229A683}" srcOrd="0" destOrd="0" parTransId="{562D7B51-03B8-45C5-9882-6AE893E49E94}" sibTransId="{7ABB6B22-BEB9-420C-B636-CF0931209B00}"/>
    <dgm:cxn modelId="{67E1D8FD-30E3-4557-8FD9-724D4849865C}" srcId="{89377F95-B657-4870-BCFA-3D432229A683}" destId="{73435185-D250-4A4B-B066-D0B970D111E5}" srcOrd="0" destOrd="0" parTransId="{12329C65-C0D4-4380-B384-61BBE85FAD20}" sibTransId="{116E064C-FFCE-421C-A00C-D0D5EC206D16}"/>
    <dgm:cxn modelId="{D2283033-4706-4F96-8872-B20A4060D6F8}" type="presOf" srcId="{B7E6B582-EA0D-4BA1-9F09-B438E8F073C3}" destId="{4157983A-BA93-469E-AB67-69F2BA8D2309}" srcOrd="0" destOrd="1" presId="urn:microsoft.com/office/officeart/2005/8/layout/hList1"/>
    <dgm:cxn modelId="{52701D7A-6384-4112-B16C-136DB887B6B4}" type="presOf" srcId="{89377F95-B657-4870-BCFA-3D432229A683}" destId="{E6C75A60-5FE0-4005-BD1F-65CB75847BB4}" srcOrd="0" destOrd="0" presId="urn:microsoft.com/office/officeart/2005/8/layout/hList1"/>
    <dgm:cxn modelId="{EDBF6549-0450-4D83-A250-2CE77D67A68F}" srcId="{20C757FF-96B1-4466-A8FA-BC9ECF954801}" destId="{D87793BC-708F-4F24-B87C-8CA10AF30513}" srcOrd="2" destOrd="0" parTransId="{05707AD7-D4A6-4E5C-8758-2898962AEF90}" sibTransId="{DF20DB69-DB97-423B-9828-9A36CC70D83E}"/>
    <dgm:cxn modelId="{778303AC-DAF3-413F-BFD0-3C1A9C5C3A19}" type="presOf" srcId="{EB63E5B2-A010-4FD0-BF2B-EC67F55EFC5E}" destId="{4157983A-BA93-469E-AB67-69F2BA8D2309}" srcOrd="0" destOrd="2" presId="urn:microsoft.com/office/officeart/2005/8/layout/hList1"/>
    <dgm:cxn modelId="{BAF6BC42-50CB-4BC9-80CA-0812CDABF443}" type="presParOf" srcId="{AA63368D-895B-4010-9529-C730EFD63B55}" destId="{D51A0A9B-AA96-4092-AE92-7515DDDB9694}" srcOrd="0" destOrd="0" presId="urn:microsoft.com/office/officeart/2005/8/layout/hList1"/>
    <dgm:cxn modelId="{B1B8AEDB-8AF9-4991-BFB7-64F8C61C8F64}" type="presParOf" srcId="{D51A0A9B-AA96-4092-AE92-7515DDDB9694}" destId="{E6C75A60-5FE0-4005-BD1F-65CB75847BB4}" srcOrd="0" destOrd="0" presId="urn:microsoft.com/office/officeart/2005/8/layout/hList1"/>
    <dgm:cxn modelId="{363B2F73-DE70-4C23-9F7A-C2A571451EBD}" type="presParOf" srcId="{D51A0A9B-AA96-4092-AE92-7515DDDB9694}" destId="{4157983A-BA93-469E-AB67-69F2BA8D2309}" srcOrd="1" destOrd="0" presId="urn:microsoft.com/office/officeart/2005/8/layout/hList1"/>
    <dgm:cxn modelId="{66255460-7DD8-442D-8479-9A845B4B4F03}" type="presParOf" srcId="{AA63368D-895B-4010-9529-C730EFD63B55}" destId="{CA7E5046-748F-4EC4-8469-26E24666EFB0}" srcOrd="1" destOrd="0" presId="urn:microsoft.com/office/officeart/2005/8/layout/hList1"/>
    <dgm:cxn modelId="{A3579783-6A2F-4508-928E-6B203ECF89BC}" type="presParOf" srcId="{AA63368D-895B-4010-9529-C730EFD63B55}" destId="{63E50FC3-A2B5-4CD9-85EB-E00AF1B51885}" srcOrd="2" destOrd="0" presId="urn:microsoft.com/office/officeart/2005/8/layout/hList1"/>
    <dgm:cxn modelId="{53DE6421-1AE6-4840-B082-913FCCDDB319}" type="presParOf" srcId="{63E50FC3-A2B5-4CD9-85EB-E00AF1B51885}" destId="{9165FF6F-FC4B-4984-AA91-DDE16689D195}" srcOrd="0" destOrd="0" presId="urn:microsoft.com/office/officeart/2005/8/layout/hList1"/>
    <dgm:cxn modelId="{EE90EBC8-686C-4BFE-8AB7-E816961624F6}" type="presParOf" srcId="{63E50FC3-A2B5-4CD9-85EB-E00AF1B51885}" destId="{9F993FE9-926C-491D-9661-651C55F4785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C7DFDD44-2096-4AA5-B8F3-995A7BBDBB1D}" type="presOf" srcId="{661F9165-1AFF-4505-8425-936A0474D8A4}" destId="{10A0ADD6-83D9-4612-B49B-A8C23610FF54}" srcOrd="0" destOrd="0" presId="urn:microsoft.com/office/officeart/2005/8/layout/cycle8"/>
    <dgm:cxn modelId="{81D4C5F0-0D51-4E81-A656-8B3F004CFB04}" type="presOf" srcId="{42C3FA97-540C-4985-B4F6-C8891B06E459}" destId="{D989A00D-F5DA-4984-B07C-8C28E06F4C3B}" srcOrd="0" destOrd="0" presId="urn:microsoft.com/office/officeart/2005/8/layout/cycle8"/>
    <dgm:cxn modelId="{1BE2DC16-EB10-4958-B217-909BB2FB4880}" type="presOf" srcId="{9E6C8B79-7381-4BF8-8775-D834A2387EBE}" destId="{04F73065-51CE-4662-A7EB-0D67955980EA}" srcOrd="0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E564E35D-4BEF-4329-B8D4-2B6019195E50}" type="presOf" srcId="{661F9165-1AFF-4505-8425-936A0474D8A4}" destId="{19430909-E0BA-4FD0-B376-1070DBDE98FC}" srcOrd="1" destOrd="0" presId="urn:microsoft.com/office/officeart/2005/8/layout/cycle8"/>
    <dgm:cxn modelId="{5B32F860-3917-4894-A757-A998691587B1}" type="presOf" srcId="{1F2DFD7A-EA1A-46E3-B6BE-B3C53FD25B82}" destId="{113BCFCA-74DB-44FB-B648-2A3DC40A9545}" srcOrd="1" destOrd="0" presId="urn:microsoft.com/office/officeart/2005/8/layout/cycle8"/>
    <dgm:cxn modelId="{F66F2196-070D-4B1A-A696-75E77B4A8464}" type="presOf" srcId="{55A22024-53B7-4434-91BD-A64531F96063}" destId="{4452A38D-E2A5-4B83-BAAD-3CAF7B2473B0}" srcOrd="0" destOrd="0" presId="urn:microsoft.com/office/officeart/2005/8/layout/cycle8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9B184340-36B8-48A5-B52D-6DE9509BB2E1}" type="presOf" srcId="{1F2DFD7A-EA1A-46E3-B6BE-B3C53FD25B82}" destId="{1AE31D12-9FB3-444E-9406-23C35AAA14D8}" srcOrd="0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FFB6B954-A4E4-46AC-8944-13E1279AFBC6}" type="presOf" srcId="{55A22024-53B7-4434-91BD-A64531F96063}" destId="{1492FA70-ED3D-4EA3-A134-904D87CB4D5F}" srcOrd="1" destOrd="0" presId="urn:microsoft.com/office/officeart/2005/8/layout/cycle8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77610FCE-27D0-412D-A9E6-9D492917A384}" type="presOf" srcId="{42C3FA97-540C-4985-B4F6-C8891B06E459}" destId="{FC1E4E49-F2C0-4215-8F65-AA7E1934734E}" srcOrd="1" destOrd="0" presId="urn:microsoft.com/office/officeart/2005/8/layout/cycle8"/>
    <dgm:cxn modelId="{92538681-94E7-4594-91D5-4A7303D9287D}" type="presParOf" srcId="{04F73065-51CE-4662-A7EB-0D67955980EA}" destId="{10A0ADD6-83D9-4612-B49B-A8C23610FF54}" srcOrd="0" destOrd="0" presId="urn:microsoft.com/office/officeart/2005/8/layout/cycle8"/>
    <dgm:cxn modelId="{0F9E22EB-46D1-4D8D-89F4-0CE85C63349D}" type="presParOf" srcId="{04F73065-51CE-4662-A7EB-0D67955980EA}" destId="{3D7A816E-3D20-4AA1-B343-99344ED34AAF}" srcOrd="1" destOrd="0" presId="urn:microsoft.com/office/officeart/2005/8/layout/cycle8"/>
    <dgm:cxn modelId="{9FB7B38B-744D-4F85-A3C4-606A3E682B8F}" type="presParOf" srcId="{04F73065-51CE-4662-A7EB-0D67955980EA}" destId="{03819900-E179-4E51-A52C-0188267E87E1}" srcOrd="2" destOrd="0" presId="urn:microsoft.com/office/officeart/2005/8/layout/cycle8"/>
    <dgm:cxn modelId="{D4D8A3DE-ED0D-4557-95FB-41CA8C36DBF1}" type="presParOf" srcId="{04F73065-51CE-4662-A7EB-0D67955980EA}" destId="{19430909-E0BA-4FD0-B376-1070DBDE98FC}" srcOrd="3" destOrd="0" presId="urn:microsoft.com/office/officeart/2005/8/layout/cycle8"/>
    <dgm:cxn modelId="{16FA1111-4527-41B8-8D8C-0E150D1884F9}" type="presParOf" srcId="{04F73065-51CE-4662-A7EB-0D67955980EA}" destId="{1AE31D12-9FB3-444E-9406-23C35AAA14D8}" srcOrd="4" destOrd="0" presId="urn:microsoft.com/office/officeart/2005/8/layout/cycle8"/>
    <dgm:cxn modelId="{44240906-2C40-4484-996B-6C6BB7CDA568}" type="presParOf" srcId="{04F73065-51CE-4662-A7EB-0D67955980EA}" destId="{1B6BE0DA-1FB0-4157-BA20-D7B003BBAE90}" srcOrd="5" destOrd="0" presId="urn:microsoft.com/office/officeart/2005/8/layout/cycle8"/>
    <dgm:cxn modelId="{82485BCF-1B37-41AE-8381-F8BD2A59AD58}" type="presParOf" srcId="{04F73065-51CE-4662-A7EB-0D67955980EA}" destId="{F787958D-F637-4CA7-9F0A-84A3C01DF2A0}" srcOrd="6" destOrd="0" presId="urn:microsoft.com/office/officeart/2005/8/layout/cycle8"/>
    <dgm:cxn modelId="{2E7783DB-387B-46E5-A351-D1630548E7AF}" type="presParOf" srcId="{04F73065-51CE-4662-A7EB-0D67955980EA}" destId="{113BCFCA-74DB-44FB-B648-2A3DC40A9545}" srcOrd="7" destOrd="0" presId="urn:microsoft.com/office/officeart/2005/8/layout/cycle8"/>
    <dgm:cxn modelId="{D3E21DBB-E507-4495-A42D-630732DBD829}" type="presParOf" srcId="{04F73065-51CE-4662-A7EB-0D67955980EA}" destId="{4452A38D-E2A5-4B83-BAAD-3CAF7B2473B0}" srcOrd="8" destOrd="0" presId="urn:microsoft.com/office/officeart/2005/8/layout/cycle8"/>
    <dgm:cxn modelId="{8202B74A-AE09-4601-82D9-E7AC42AD8255}" type="presParOf" srcId="{04F73065-51CE-4662-A7EB-0D67955980EA}" destId="{007EE6D9-F9BE-4987-8B4C-ABA36FC6C488}" srcOrd="9" destOrd="0" presId="urn:microsoft.com/office/officeart/2005/8/layout/cycle8"/>
    <dgm:cxn modelId="{45534FE6-5C12-4CF3-B204-A0E238E11BE8}" type="presParOf" srcId="{04F73065-51CE-4662-A7EB-0D67955980EA}" destId="{1F769FD6-ED9F-4EA8-891D-C29A9A77EAA7}" srcOrd="10" destOrd="0" presId="urn:microsoft.com/office/officeart/2005/8/layout/cycle8"/>
    <dgm:cxn modelId="{9C9FCC16-BBFA-45A5-BD38-EA7DF68D69F9}" type="presParOf" srcId="{04F73065-51CE-4662-A7EB-0D67955980EA}" destId="{1492FA70-ED3D-4EA3-A134-904D87CB4D5F}" srcOrd="11" destOrd="0" presId="urn:microsoft.com/office/officeart/2005/8/layout/cycle8"/>
    <dgm:cxn modelId="{0FFAFAD4-5CE4-43B7-A334-59618B4F2DE2}" type="presParOf" srcId="{04F73065-51CE-4662-A7EB-0D67955980EA}" destId="{D989A00D-F5DA-4984-B07C-8C28E06F4C3B}" srcOrd="12" destOrd="0" presId="urn:microsoft.com/office/officeart/2005/8/layout/cycle8"/>
    <dgm:cxn modelId="{AD49422B-0207-4BDA-9096-1B0E94993A32}" type="presParOf" srcId="{04F73065-51CE-4662-A7EB-0D67955980EA}" destId="{3565E587-E082-4D36-A5DF-4008D793A17D}" srcOrd="13" destOrd="0" presId="urn:microsoft.com/office/officeart/2005/8/layout/cycle8"/>
    <dgm:cxn modelId="{78D10503-AF19-4621-A0D1-B9F2A466D6E2}" type="presParOf" srcId="{04F73065-51CE-4662-A7EB-0D67955980EA}" destId="{0F9519BC-2AB0-4AF4-9C21-219457754A52}" srcOrd="14" destOrd="0" presId="urn:microsoft.com/office/officeart/2005/8/layout/cycle8"/>
    <dgm:cxn modelId="{8F5BC4F1-3A07-4E9A-88F9-B0CE9C091D86}" type="presParOf" srcId="{04F73065-51CE-4662-A7EB-0D67955980EA}" destId="{FC1E4E49-F2C0-4215-8F65-AA7E1934734E}" srcOrd="15" destOrd="0" presId="urn:microsoft.com/office/officeart/2005/8/layout/cycle8"/>
    <dgm:cxn modelId="{ABB378A0-7A4D-4CA7-87DE-A5DF6BBF0D7B}" type="presParOf" srcId="{04F73065-51CE-4662-A7EB-0D67955980EA}" destId="{86AE28BC-BC74-41D1-A828-008DEB952725}" srcOrd="16" destOrd="0" presId="urn:microsoft.com/office/officeart/2005/8/layout/cycle8"/>
    <dgm:cxn modelId="{3B31137A-151C-47F1-BB46-82A59920DA98}" type="presParOf" srcId="{04F73065-51CE-4662-A7EB-0D67955980EA}" destId="{DA707E59-B48B-4D68-9262-652EBA865B1E}" srcOrd="17" destOrd="0" presId="urn:microsoft.com/office/officeart/2005/8/layout/cycle8"/>
    <dgm:cxn modelId="{045022B2-70FE-4736-841D-5024DB13E7C9}" type="presParOf" srcId="{04F73065-51CE-4662-A7EB-0D67955980EA}" destId="{44F82E22-9653-4B63-B3A8-493A5E9692D7}" srcOrd="18" destOrd="0" presId="urn:microsoft.com/office/officeart/2005/8/layout/cycle8"/>
    <dgm:cxn modelId="{428C42AA-989F-4BDC-B2BC-1E1606E59387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1782E21E-98A9-46A2-96A7-28036DA59D23}" type="presOf" srcId="{1F2DFD7A-EA1A-46E3-B6BE-B3C53FD25B82}" destId="{113BCFCA-74DB-44FB-B648-2A3DC40A9545}" srcOrd="1" destOrd="0" presId="urn:microsoft.com/office/officeart/2005/8/layout/cycle8"/>
    <dgm:cxn modelId="{846EFF36-4B79-4249-8AC6-7E5C4132E47E}" type="presOf" srcId="{661F9165-1AFF-4505-8425-936A0474D8A4}" destId="{10A0ADD6-83D9-4612-B49B-A8C23610FF54}" srcOrd="0" destOrd="0" presId="urn:microsoft.com/office/officeart/2005/8/layout/cycle8"/>
    <dgm:cxn modelId="{0231EEDD-4DE0-4E76-9980-6FE48C3C4FAF}" type="presOf" srcId="{42C3FA97-540C-4985-B4F6-C8891B06E459}" destId="{D989A00D-F5DA-4984-B07C-8C28E06F4C3B}" srcOrd="0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83BCB093-2C41-4D82-8CE0-6DA0799BAC38}" type="presOf" srcId="{42C3FA97-540C-4985-B4F6-C8891B06E459}" destId="{FC1E4E49-F2C0-4215-8F65-AA7E1934734E}" srcOrd="1" destOrd="0" presId="urn:microsoft.com/office/officeart/2005/8/layout/cycle8"/>
    <dgm:cxn modelId="{CE70128A-F640-4696-94A3-0D73391607F1}" type="presOf" srcId="{1F2DFD7A-EA1A-46E3-B6BE-B3C53FD25B82}" destId="{1AE31D12-9FB3-444E-9406-23C35AAA14D8}" srcOrd="0" destOrd="0" presId="urn:microsoft.com/office/officeart/2005/8/layout/cycle8"/>
    <dgm:cxn modelId="{1220B2B2-996A-4138-86AB-77A28622F512}" type="presOf" srcId="{55A22024-53B7-4434-91BD-A64531F96063}" destId="{4452A38D-E2A5-4B83-BAAD-3CAF7B2473B0}" srcOrd="0" destOrd="0" presId="urn:microsoft.com/office/officeart/2005/8/layout/cycle8"/>
    <dgm:cxn modelId="{300C0441-1B72-4C3E-83C0-D5CF3FF879DA}" type="presOf" srcId="{55A22024-53B7-4434-91BD-A64531F96063}" destId="{1492FA70-ED3D-4EA3-A134-904D87CB4D5F}" srcOrd="1" destOrd="0" presId="urn:microsoft.com/office/officeart/2005/8/layout/cycle8"/>
    <dgm:cxn modelId="{4FF3283F-9F45-4D7D-B8C1-D0E79D02ED69}" type="presOf" srcId="{9E6C8B79-7381-4BF8-8775-D834A2387EBE}" destId="{04F73065-51CE-4662-A7EB-0D67955980EA}" srcOrd="0" destOrd="0" presId="urn:microsoft.com/office/officeart/2005/8/layout/cycle8"/>
    <dgm:cxn modelId="{42BC2B39-21E3-46A9-B46B-2087446DD96B}" type="presOf" srcId="{661F9165-1AFF-4505-8425-936A0474D8A4}" destId="{19430909-E0BA-4FD0-B376-1070DBDE98FC}" srcOrd="1" destOrd="0" presId="urn:microsoft.com/office/officeart/2005/8/layout/cycle8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7E7BB709-D86F-4669-BA00-495C0EA4985E}" type="presParOf" srcId="{04F73065-51CE-4662-A7EB-0D67955980EA}" destId="{10A0ADD6-83D9-4612-B49B-A8C23610FF54}" srcOrd="0" destOrd="0" presId="urn:microsoft.com/office/officeart/2005/8/layout/cycle8"/>
    <dgm:cxn modelId="{961E4407-BF4E-4446-AB8C-BA65FB593E7F}" type="presParOf" srcId="{04F73065-51CE-4662-A7EB-0D67955980EA}" destId="{3D7A816E-3D20-4AA1-B343-99344ED34AAF}" srcOrd="1" destOrd="0" presId="urn:microsoft.com/office/officeart/2005/8/layout/cycle8"/>
    <dgm:cxn modelId="{822EB7CB-2AC4-4F44-8E42-3B73E20FE892}" type="presParOf" srcId="{04F73065-51CE-4662-A7EB-0D67955980EA}" destId="{03819900-E179-4E51-A52C-0188267E87E1}" srcOrd="2" destOrd="0" presId="urn:microsoft.com/office/officeart/2005/8/layout/cycle8"/>
    <dgm:cxn modelId="{437DF9B3-677F-4ED3-B768-7ABB369C7062}" type="presParOf" srcId="{04F73065-51CE-4662-A7EB-0D67955980EA}" destId="{19430909-E0BA-4FD0-B376-1070DBDE98FC}" srcOrd="3" destOrd="0" presId="urn:microsoft.com/office/officeart/2005/8/layout/cycle8"/>
    <dgm:cxn modelId="{824E5B4D-4572-48D4-AAD8-5463BFA2FC56}" type="presParOf" srcId="{04F73065-51CE-4662-A7EB-0D67955980EA}" destId="{1AE31D12-9FB3-444E-9406-23C35AAA14D8}" srcOrd="4" destOrd="0" presId="urn:microsoft.com/office/officeart/2005/8/layout/cycle8"/>
    <dgm:cxn modelId="{9A885006-1E61-4763-9D6A-929260382086}" type="presParOf" srcId="{04F73065-51CE-4662-A7EB-0D67955980EA}" destId="{1B6BE0DA-1FB0-4157-BA20-D7B003BBAE90}" srcOrd="5" destOrd="0" presId="urn:microsoft.com/office/officeart/2005/8/layout/cycle8"/>
    <dgm:cxn modelId="{00DB296C-07FF-4BDD-A87C-0BEDD619CCE6}" type="presParOf" srcId="{04F73065-51CE-4662-A7EB-0D67955980EA}" destId="{F787958D-F637-4CA7-9F0A-84A3C01DF2A0}" srcOrd="6" destOrd="0" presId="urn:microsoft.com/office/officeart/2005/8/layout/cycle8"/>
    <dgm:cxn modelId="{04F0BD42-D58E-49AB-874C-69020EB0CCE3}" type="presParOf" srcId="{04F73065-51CE-4662-A7EB-0D67955980EA}" destId="{113BCFCA-74DB-44FB-B648-2A3DC40A9545}" srcOrd="7" destOrd="0" presId="urn:microsoft.com/office/officeart/2005/8/layout/cycle8"/>
    <dgm:cxn modelId="{59D734B9-AE5D-4810-AFE9-4E75B79967E1}" type="presParOf" srcId="{04F73065-51CE-4662-A7EB-0D67955980EA}" destId="{4452A38D-E2A5-4B83-BAAD-3CAF7B2473B0}" srcOrd="8" destOrd="0" presId="urn:microsoft.com/office/officeart/2005/8/layout/cycle8"/>
    <dgm:cxn modelId="{D48A7C7D-9174-4BCE-B46A-C9A351CB929C}" type="presParOf" srcId="{04F73065-51CE-4662-A7EB-0D67955980EA}" destId="{007EE6D9-F9BE-4987-8B4C-ABA36FC6C488}" srcOrd="9" destOrd="0" presId="urn:microsoft.com/office/officeart/2005/8/layout/cycle8"/>
    <dgm:cxn modelId="{42D4C2F2-DEB4-4DB2-BD04-290CEDD94236}" type="presParOf" srcId="{04F73065-51CE-4662-A7EB-0D67955980EA}" destId="{1F769FD6-ED9F-4EA8-891D-C29A9A77EAA7}" srcOrd="10" destOrd="0" presId="urn:microsoft.com/office/officeart/2005/8/layout/cycle8"/>
    <dgm:cxn modelId="{AE7E9547-4963-456C-8BF5-B33377E9BED0}" type="presParOf" srcId="{04F73065-51CE-4662-A7EB-0D67955980EA}" destId="{1492FA70-ED3D-4EA3-A134-904D87CB4D5F}" srcOrd="11" destOrd="0" presId="urn:microsoft.com/office/officeart/2005/8/layout/cycle8"/>
    <dgm:cxn modelId="{FC592096-5A4A-42E4-BF7D-8471E29185E0}" type="presParOf" srcId="{04F73065-51CE-4662-A7EB-0D67955980EA}" destId="{D989A00D-F5DA-4984-B07C-8C28E06F4C3B}" srcOrd="12" destOrd="0" presId="urn:microsoft.com/office/officeart/2005/8/layout/cycle8"/>
    <dgm:cxn modelId="{E01E6D83-3257-446C-BE8D-63970B9C133F}" type="presParOf" srcId="{04F73065-51CE-4662-A7EB-0D67955980EA}" destId="{3565E587-E082-4D36-A5DF-4008D793A17D}" srcOrd="13" destOrd="0" presId="urn:microsoft.com/office/officeart/2005/8/layout/cycle8"/>
    <dgm:cxn modelId="{D4EB2953-D9B4-44C4-A858-52DFFE0C1A08}" type="presParOf" srcId="{04F73065-51CE-4662-A7EB-0D67955980EA}" destId="{0F9519BC-2AB0-4AF4-9C21-219457754A52}" srcOrd="14" destOrd="0" presId="urn:microsoft.com/office/officeart/2005/8/layout/cycle8"/>
    <dgm:cxn modelId="{18E83CEB-2A3E-41E8-BF5B-1817FA1DD181}" type="presParOf" srcId="{04F73065-51CE-4662-A7EB-0D67955980EA}" destId="{FC1E4E49-F2C0-4215-8F65-AA7E1934734E}" srcOrd="15" destOrd="0" presId="urn:microsoft.com/office/officeart/2005/8/layout/cycle8"/>
    <dgm:cxn modelId="{E0DA231C-27E9-441B-A1C4-F52E4A6F42CD}" type="presParOf" srcId="{04F73065-51CE-4662-A7EB-0D67955980EA}" destId="{86AE28BC-BC74-41D1-A828-008DEB952725}" srcOrd="16" destOrd="0" presId="urn:microsoft.com/office/officeart/2005/8/layout/cycle8"/>
    <dgm:cxn modelId="{5EE164FE-AC24-43AE-9BF4-DC9D65E84981}" type="presParOf" srcId="{04F73065-51CE-4662-A7EB-0D67955980EA}" destId="{DA707E59-B48B-4D68-9262-652EBA865B1E}" srcOrd="17" destOrd="0" presId="urn:microsoft.com/office/officeart/2005/8/layout/cycle8"/>
    <dgm:cxn modelId="{4B905664-7702-48F9-8A9B-86F9E1BE714C}" type="presParOf" srcId="{04F73065-51CE-4662-A7EB-0D67955980EA}" destId="{44F82E22-9653-4B63-B3A8-493A5E9692D7}" srcOrd="18" destOrd="0" presId="urn:microsoft.com/office/officeart/2005/8/layout/cycle8"/>
    <dgm:cxn modelId="{AA037FEC-6010-4092-8FC9-4B5186764C89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3643B18-699E-4196-B7AD-CD39852F258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D5888-CF48-4418-B05A-7B05A83B1624}">
      <dgm:prSet phldrT="[Text]"/>
      <dgm:spPr/>
      <dgm:t>
        <a:bodyPr/>
        <a:lstStyle/>
        <a:p>
          <a:r>
            <a:rPr lang="en-US" smtClean="0"/>
            <a:t>Software vulnerabilities</a:t>
          </a:r>
          <a:endParaRPr lang="en-US"/>
        </a:p>
      </dgm:t>
    </dgm:pt>
    <dgm:pt modelId="{041E182D-6131-4F14-8B5A-BC10A0F5F3E9}" type="parTrans" cxnId="{54428503-A0BA-47E6-8FB7-F714B1E760C8}">
      <dgm:prSet/>
      <dgm:spPr/>
      <dgm:t>
        <a:bodyPr/>
        <a:lstStyle/>
        <a:p>
          <a:endParaRPr lang="en-US"/>
        </a:p>
      </dgm:t>
    </dgm:pt>
    <dgm:pt modelId="{C3AFD869-FD3B-4E67-990B-2E3945E7F73B}" type="sibTrans" cxnId="{54428503-A0BA-47E6-8FB7-F714B1E760C8}">
      <dgm:prSet/>
      <dgm:spPr/>
      <dgm:t>
        <a:bodyPr/>
        <a:lstStyle/>
        <a:p>
          <a:endParaRPr lang="en-US"/>
        </a:p>
      </dgm:t>
    </dgm:pt>
    <dgm:pt modelId="{20CDA7F1-79DA-4754-87FE-29F15D3883A2}">
      <dgm:prSet/>
      <dgm:spPr/>
      <dgm:t>
        <a:bodyPr/>
        <a:lstStyle/>
        <a:p>
          <a:r>
            <a:rPr lang="en-US" smtClean="0"/>
            <a:t>Error in specification, development or configuration of software such that its execution can violate the security policy</a:t>
          </a:r>
          <a:endParaRPr lang="en-US" dirty="0" smtClean="0"/>
        </a:p>
      </dgm:t>
    </dgm:pt>
    <dgm:pt modelId="{D919BE22-4977-4699-93B5-0A51305A01D3}" type="parTrans" cxnId="{61C1CC5B-FEB2-4CC7-B8B4-5FA01BFEAB7F}">
      <dgm:prSet/>
      <dgm:spPr/>
      <dgm:t>
        <a:bodyPr/>
        <a:lstStyle/>
        <a:p>
          <a:endParaRPr lang="en-US"/>
        </a:p>
      </dgm:t>
    </dgm:pt>
    <dgm:pt modelId="{1030E52C-8AF9-45E1-BA1B-2C400733DBF5}" type="sibTrans" cxnId="{61C1CC5B-FEB2-4CC7-B8B4-5FA01BFEAB7F}">
      <dgm:prSet/>
      <dgm:spPr/>
      <dgm:t>
        <a:bodyPr/>
        <a:lstStyle/>
        <a:p>
          <a:endParaRPr lang="en-US"/>
        </a:p>
      </dgm:t>
    </dgm:pt>
    <dgm:pt modelId="{224D48CA-01D3-4122-887B-A0BA852608D2}">
      <dgm:prSet/>
      <dgm:spPr/>
      <dgm:t>
        <a:bodyPr/>
        <a:lstStyle/>
        <a:p>
          <a:r>
            <a:rPr lang="en-US" smtClean="0"/>
            <a:t>Procedural vulnerabilities</a:t>
          </a:r>
          <a:endParaRPr lang="en-US" dirty="0" smtClean="0"/>
        </a:p>
      </dgm:t>
    </dgm:pt>
    <dgm:pt modelId="{2198CDA1-6042-43DC-A63E-DCF715AE1240}" type="parTrans" cxnId="{ADFF7CAF-B184-4640-974B-842CD7EF155F}">
      <dgm:prSet/>
      <dgm:spPr/>
      <dgm:t>
        <a:bodyPr/>
        <a:lstStyle/>
        <a:p>
          <a:endParaRPr lang="en-US"/>
        </a:p>
      </dgm:t>
    </dgm:pt>
    <dgm:pt modelId="{A80A995F-251B-4BB6-B712-3A1D1F76D6E6}" type="sibTrans" cxnId="{ADFF7CAF-B184-4640-974B-842CD7EF155F}">
      <dgm:prSet/>
      <dgm:spPr/>
      <dgm:t>
        <a:bodyPr/>
        <a:lstStyle/>
        <a:p>
          <a:endParaRPr lang="en-US"/>
        </a:p>
      </dgm:t>
    </dgm:pt>
    <dgm:pt modelId="{474C93A7-96F0-44F6-92F5-F6BC9C9B9089}">
      <dgm:prSet/>
      <dgm:spPr/>
      <dgm:t>
        <a:bodyPr/>
        <a:lstStyle/>
        <a:p>
          <a:r>
            <a:rPr lang="en-US" smtClean="0"/>
            <a:t>Weakness in an organization’s operational methods, which can be exploited to violate the security policy</a:t>
          </a:r>
          <a:endParaRPr lang="en-US" dirty="0" smtClean="0"/>
        </a:p>
      </dgm:t>
    </dgm:pt>
    <dgm:pt modelId="{07945E1B-C220-440B-AF20-91E609988CF1}" type="parTrans" cxnId="{5A128BCF-19DB-49FE-B1A6-68CEE5C5572F}">
      <dgm:prSet/>
      <dgm:spPr/>
      <dgm:t>
        <a:bodyPr/>
        <a:lstStyle/>
        <a:p>
          <a:endParaRPr lang="en-US"/>
        </a:p>
      </dgm:t>
    </dgm:pt>
    <dgm:pt modelId="{58481362-1AEF-4FF0-83E7-FA55CDE0C0AA}" type="sibTrans" cxnId="{5A128BCF-19DB-49FE-B1A6-68CEE5C5572F}">
      <dgm:prSet/>
      <dgm:spPr/>
      <dgm:t>
        <a:bodyPr/>
        <a:lstStyle/>
        <a:p>
          <a:endParaRPr lang="en-US"/>
        </a:p>
      </dgm:t>
    </dgm:pt>
    <dgm:pt modelId="{C2C7070B-6DC7-45D4-8039-DD3814B6CAA1}" type="pres">
      <dgm:prSet presAssocID="{A3643B18-699E-4196-B7AD-CD39852F25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5BD0DD-81D8-471D-990D-64A531A1BFCE}" type="pres">
      <dgm:prSet presAssocID="{31DD5888-CF48-4418-B05A-7B05A83B1624}" presName="composite" presStyleCnt="0"/>
      <dgm:spPr/>
    </dgm:pt>
    <dgm:pt modelId="{3807A431-34A7-4D13-9AD7-49A6D4202D6E}" type="pres">
      <dgm:prSet presAssocID="{31DD5888-CF48-4418-B05A-7B05A83B16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54EF9-BB68-4255-8C2C-689570CB3C14}" type="pres">
      <dgm:prSet presAssocID="{31DD5888-CF48-4418-B05A-7B05A83B162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9F7B3-A440-4E4C-9138-E926D6101BEC}" type="pres">
      <dgm:prSet presAssocID="{C3AFD869-FD3B-4E67-990B-2E3945E7F73B}" presName="space" presStyleCnt="0"/>
      <dgm:spPr/>
    </dgm:pt>
    <dgm:pt modelId="{98375C9A-60C9-4068-BB13-8F4EC74FCB90}" type="pres">
      <dgm:prSet presAssocID="{224D48CA-01D3-4122-887B-A0BA852608D2}" presName="composite" presStyleCnt="0"/>
      <dgm:spPr/>
    </dgm:pt>
    <dgm:pt modelId="{125DF712-F2B4-45AD-B2BF-202E24B44E32}" type="pres">
      <dgm:prSet presAssocID="{224D48CA-01D3-4122-887B-A0BA852608D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3B510-CD6B-4528-872D-6CE8CDF6EF12}" type="pres">
      <dgm:prSet presAssocID="{224D48CA-01D3-4122-887B-A0BA852608D2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128BCF-19DB-49FE-B1A6-68CEE5C5572F}" srcId="{224D48CA-01D3-4122-887B-A0BA852608D2}" destId="{474C93A7-96F0-44F6-92F5-F6BC9C9B9089}" srcOrd="0" destOrd="0" parTransId="{07945E1B-C220-440B-AF20-91E609988CF1}" sibTransId="{58481362-1AEF-4FF0-83E7-FA55CDE0C0AA}"/>
    <dgm:cxn modelId="{54428503-A0BA-47E6-8FB7-F714B1E760C8}" srcId="{A3643B18-699E-4196-B7AD-CD39852F2585}" destId="{31DD5888-CF48-4418-B05A-7B05A83B1624}" srcOrd="0" destOrd="0" parTransId="{041E182D-6131-4F14-8B5A-BC10A0F5F3E9}" sibTransId="{C3AFD869-FD3B-4E67-990B-2E3945E7F73B}"/>
    <dgm:cxn modelId="{5722CC7F-CAC1-4D46-96C8-4C34A6440A22}" type="presOf" srcId="{31DD5888-CF48-4418-B05A-7B05A83B1624}" destId="{3807A431-34A7-4D13-9AD7-49A6D4202D6E}" srcOrd="0" destOrd="0" presId="urn:microsoft.com/office/officeart/2005/8/layout/hList1"/>
    <dgm:cxn modelId="{61C1CC5B-FEB2-4CC7-B8B4-5FA01BFEAB7F}" srcId="{31DD5888-CF48-4418-B05A-7B05A83B1624}" destId="{20CDA7F1-79DA-4754-87FE-29F15D3883A2}" srcOrd="0" destOrd="0" parTransId="{D919BE22-4977-4699-93B5-0A51305A01D3}" sibTransId="{1030E52C-8AF9-45E1-BA1B-2C400733DBF5}"/>
    <dgm:cxn modelId="{4293D688-D3E4-4594-9C33-B7AC075BD812}" type="presOf" srcId="{A3643B18-699E-4196-B7AD-CD39852F2585}" destId="{C2C7070B-6DC7-45D4-8039-DD3814B6CAA1}" srcOrd="0" destOrd="0" presId="urn:microsoft.com/office/officeart/2005/8/layout/hList1"/>
    <dgm:cxn modelId="{0F3F7254-0ED4-4A87-BE6E-B3201A3F57FB}" type="presOf" srcId="{224D48CA-01D3-4122-887B-A0BA852608D2}" destId="{125DF712-F2B4-45AD-B2BF-202E24B44E32}" srcOrd="0" destOrd="0" presId="urn:microsoft.com/office/officeart/2005/8/layout/hList1"/>
    <dgm:cxn modelId="{FEBA7E18-70D1-43E2-BEA3-674B597A9FDE}" type="presOf" srcId="{20CDA7F1-79DA-4754-87FE-29F15D3883A2}" destId="{98354EF9-BB68-4255-8C2C-689570CB3C14}" srcOrd="0" destOrd="0" presId="urn:microsoft.com/office/officeart/2005/8/layout/hList1"/>
    <dgm:cxn modelId="{ADFF7CAF-B184-4640-974B-842CD7EF155F}" srcId="{A3643B18-699E-4196-B7AD-CD39852F2585}" destId="{224D48CA-01D3-4122-887B-A0BA852608D2}" srcOrd="1" destOrd="0" parTransId="{2198CDA1-6042-43DC-A63E-DCF715AE1240}" sibTransId="{A80A995F-251B-4BB6-B712-3A1D1F76D6E6}"/>
    <dgm:cxn modelId="{76B6B108-1718-42F8-AE49-1B86770EF199}" type="presOf" srcId="{474C93A7-96F0-44F6-92F5-F6BC9C9B9089}" destId="{EBB3B510-CD6B-4528-872D-6CE8CDF6EF12}" srcOrd="0" destOrd="0" presId="urn:microsoft.com/office/officeart/2005/8/layout/hList1"/>
    <dgm:cxn modelId="{DC08B91F-2DE2-4EC0-AAEE-44FB35F68BAF}" type="presParOf" srcId="{C2C7070B-6DC7-45D4-8039-DD3814B6CAA1}" destId="{385BD0DD-81D8-471D-990D-64A531A1BFCE}" srcOrd="0" destOrd="0" presId="urn:microsoft.com/office/officeart/2005/8/layout/hList1"/>
    <dgm:cxn modelId="{F4531B7A-1FFF-4A5A-866C-1249776B2A0C}" type="presParOf" srcId="{385BD0DD-81D8-471D-990D-64A531A1BFCE}" destId="{3807A431-34A7-4D13-9AD7-49A6D4202D6E}" srcOrd="0" destOrd="0" presId="urn:microsoft.com/office/officeart/2005/8/layout/hList1"/>
    <dgm:cxn modelId="{213941B9-4AFF-460C-8508-06AB1EFA3CF4}" type="presParOf" srcId="{385BD0DD-81D8-471D-990D-64A531A1BFCE}" destId="{98354EF9-BB68-4255-8C2C-689570CB3C14}" srcOrd="1" destOrd="0" presId="urn:microsoft.com/office/officeart/2005/8/layout/hList1"/>
    <dgm:cxn modelId="{DFDDB880-2AA9-44B0-8C9F-B199F1ABD68F}" type="presParOf" srcId="{C2C7070B-6DC7-45D4-8039-DD3814B6CAA1}" destId="{BC49F7B3-A440-4E4C-9138-E926D6101BEC}" srcOrd="1" destOrd="0" presId="urn:microsoft.com/office/officeart/2005/8/layout/hList1"/>
    <dgm:cxn modelId="{756E5CB5-9287-415F-8907-EB6781EF5471}" type="presParOf" srcId="{C2C7070B-6DC7-45D4-8039-DD3814B6CAA1}" destId="{98375C9A-60C9-4068-BB13-8F4EC74FCB90}" srcOrd="2" destOrd="0" presId="urn:microsoft.com/office/officeart/2005/8/layout/hList1"/>
    <dgm:cxn modelId="{2D6C1F4D-5EC3-40BD-B118-73DA39D6589C}" type="presParOf" srcId="{98375C9A-60C9-4068-BB13-8F4EC74FCB90}" destId="{125DF712-F2B4-45AD-B2BF-202E24B44E32}" srcOrd="0" destOrd="0" presId="urn:microsoft.com/office/officeart/2005/8/layout/hList1"/>
    <dgm:cxn modelId="{E2754733-7CFD-4013-8CDA-F980F4BC82A9}" type="presParOf" srcId="{98375C9A-60C9-4068-BB13-8F4EC74FCB90}" destId="{EBB3B510-CD6B-4528-872D-6CE8CDF6EF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98E545-5142-4C57-AEDD-5E869673333A}" type="doc">
      <dgm:prSet loTypeId="urn:microsoft.com/office/officeart/2005/8/layout/cycle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68B7545-D0AF-4FE4-8E4E-6F2239CD99B3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600" dirty="0" smtClean="0"/>
            <a:t>Lack of input validation in web-based DBs </a:t>
          </a:r>
          <a:r>
            <a:rPr lang="en-US" sz="1600" dirty="0" smtClean="0">
              <a:sym typeface="Wingdings" panose="05000000000000000000" pitchFamily="2" charset="2"/>
            </a:rPr>
            <a:t> SQL Injection</a:t>
          </a:r>
          <a:endParaRPr lang="en-US" sz="1600" dirty="0"/>
        </a:p>
      </dgm:t>
    </dgm:pt>
    <dgm:pt modelId="{974C0F31-EB2E-41F6-A25E-CC29AB98E3D6}" type="parTrans" cxnId="{1DBF77E4-9DE4-43D4-AD84-A5264D9A02E8}">
      <dgm:prSet/>
      <dgm:spPr/>
      <dgm:t>
        <a:bodyPr/>
        <a:lstStyle/>
        <a:p>
          <a:endParaRPr lang="en-US" sz="2800"/>
        </a:p>
      </dgm:t>
    </dgm:pt>
    <dgm:pt modelId="{D61BE96F-F3A4-4EB7-9F96-57FC7AC1FF27}" type="sibTrans" cxnId="{1DBF77E4-9DE4-43D4-AD84-A5264D9A02E8}">
      <dgm:prSet/>
      <dgm:spPr/>
      <dgm:t>
        <a:bodyPr/>
        <a:lstStyle/>
        <a:p>
          <a:endParaRPr lang="en-US" sz="2800"/>
        </a:p>
      </dgm:t>
    </dgm:pt>
    <dgm:pt modelId="{83A20C5E-C7CB-4696-A077-2EF733DD4A1B}">
      <dgm:prSet phldrT="[Text]" custT="1"/>
      <dgm:spPr/>
      <dgm:t>
        <a:bodyPr/>
        <a:lstStyle/>
        <a:p>
          <a:r>
            <a:rPr lang="en-US" sz="1600" dirty="0" smtClean="0"/>
            <a:t>Unverified file uploads</a:t>
          </a:r>
          <a:endParaRPr lang="en-US" sz="1600" dirty="0"/>
        </a:p>
      </dgm:t>
    </dgm:pt>
    <dgm:pt modelId="{37AFD49C-1F82-42F3-8763-5D4F7E7441D2}" type="parTrans" cxnId="{2A174E4E-7D08-4C00-8200-1CB4ABC5D3FA}">
      <dgm:prSet/>
      <dgm:spPr/>
      <dgm:t>
        <a:bodyPr/>
        <a:lstStyle/>
        <a:p>
          <a:endParaRPr lang="en-US" sz="2800"/>
        </a:p>
      </dgm:t>
    </dgm:pt>
    <dgm:pt modelId="{F0B27D00-F916-4312-85AB-0A5882063C39}" type="sibTrans" cxnId="{2A174E4E-7D08-4C00-8200-1CB4ABC5D3FA}">
      <dgm:prSet/>
      <dgm:spPr/>
      <dgm:t>
        <a:bodyPr/>
        <a:lstStyle/>
        <a:p>
          <a:endParaRPr lang="en-US" sz="2800"/>
        </a:p>
      </dgm:t>
    </dgm:pt>
    <dgm:pt modelId="{7E3EEED9-EF24-41B2-82A8-B6316B806338}">
      <dgm:prSet phldrT="[Text]" custT="1"/>
      <dgm:spPr/>
      <dgm:t>
        <a:bodyPr/>
        <a:lstStyle/>
        <a:p>
          <a:r>
            <a:rPr lang="en-US" sz="1600" dirty="0" smtClean="0"/>
            <a:t>Buffer Overflow</a:t>
          </a:r>
          <a:endParaRPr lang="en-US" sz="1600" dirty="0"/>
        </a:p>
      </dgm:t>
    </dgm:pt>
    <dgm:pt modelId="{F26E7E64-E4CE-4AEB-8128-F6A1C39B4549}" type="parTrans" cxnId="{65DB008D-D05D-464B-AF71-C2F6820CEAF0}">
      <dgm:prSet/>
      <dgm:spPr/>
      <dgm:t>
        <a:bodyPr/>
        <a:lstStyle/>
        <a:p>
          <a:endParaRPr lang="en-US" sz="2800"/>
        </a:p>
      </dgm:t>
    </dgm:pt>
    <dgm:pt modelId="{543449B4-1CF1-4E92-8394-F7AE369719A8}" type="sibTrans" cxnId="{65DB008D-D05D-464B-AF71-C2F6820CEAF0}">
      <dgm:prSet/>
      <dgm:spPr/>
      <dgm:t>
        <a:bodyPr/>
        <a:lstStyle/>
        <a:p>
          <a:endParaRPr lang="en-US" sz="2800"/>
        </a:p>
      </dgm:t>
    </dgm:pt>
    <dgm:pt modelId="{D82FD97E-6073-43CD-8B95-A81DC89B746C}">
      <dgm:prSet phldrT="[Text]" custT="1"/>
      <dgm:spPr/>
      <dgm:t>
        <a:bodyPr/>
        <a:lstStyle/>
        <a:p>
          <a:r>
            <a:rPr lang="en-US" sz="1600" dirty="0" smtClean="0"/>
            <a:t>Missing authorization</a:t>
          </a:r>
          <a:endParaRPr lang="en-US" sz="1600" dirty="0"/>
        </a:p>
      </dgm:t>
    </dgm:pt>
    <dgm:pt modelId="{0010F985-87CC-406F-9D0D-D985ED99158A}" type="parTrans" cxnId="{E51D4A68-36D1-47DB-908B-D3702D0A20FF}">
      <dgm:prSet/>
      <dgm:spPr/>
      <dgm:t>
        <a:bodyPr/>
        <a:lstStyle/>
        <a:p>
          <a:endParaRPr lang="en-US" sz="2800"/>
        </a:p>
      </dgm:t>
    </dgm:pt>
    <dgm:pt modelId="{3B300023-6C3D-4F13-A9BD-FD9DF628FCA8}" type="sibTrans" cxnId="{E51D4A68-36D1-47DB-908B-D3702D0A20FF}">
      <dgm:prSet/>
      <dgm:spPr/>
      <dgm:t>
        <a:bodyPr/>
        <a:lstStyle/>
        <a:p>
          <a:endParaRPr lang="en-US" sz="2800"/>
        </a:p>
      </dgm:t>
    </dgm:pt>
    <dgm:pt modelId="{71BE2437-EDDF-4522-9BD8-120FBE93B95E}">
      <dgm:prSet phldrT="[Text]" custT="1"/>
      <dgm:spPr/>
      <dgm:t>
        <a:bodyPr/>
        <a:lstStyle/>
        <a:p>
          <a:r>
            <a:rPr lang="en-US" sz="1600" dirty="0" smtClean="0"/>
            <a:t>Cross-site scripting</a:t>
          </a:r>
          <a:endParaRPr lang="en-US" sz="1600" dirty="0"/>
        </a:p>
      </dgm:t>
    </dgm:pt>
    <dgm:pt modelId="{C3D01957-E0DA-44CE-A52C-E8C07D663ECE}" type="parTrans" cxnId="{1E0E99F6-7FDA-4B12-AE45-991BDBF5A69D}">
      <dgm:prSet/>
      <dgm:spPr/>
      <dgm:t>
        <a:bodyPr/>
        <a:lstStyle/>
        <a:p>
          <a:endParaRPr lang="en-US" sz="2800"/>
        </a:p>
      </dgm:t>
    </dgm:pt>
    <dgm:pt modelId="{9BFD7B8C-DFA0-42E9-9512-88DD9C8E7F44}" type="sibTrans" cxnId="{1E0E99F6-7FDA-4B12-AE45-991BDBF5A69D}">
      <dgm:prSet/>
      <dgm:spPr/>
      <dgm:t>
        <a:bodyPr/>
        <a:lstStyle/>
        <a:p>
          <a:endParaRPr lang="en-US" sz="2800"/>
        </a:p>
      </dgm:t>
    </dgm:pt>
    <dgm:pt modelId="{265F8FF8-97F3-4707-9E84-F476780BB963}">
      <dgm:prSet phldrT="[Text]" custT="1"/>
      <dgm:spPr/>
      <dgm:t>
        <a:bodyPr/>
        <a:lstStyle/>
        <a:p>
          <a:r>
            <a:rPr lang="en-US" sz="1600" dirty="0" smtClean="0"/>
            <a:t>Unencrypted Data</a:t>
          </a:r>
          <a:endParaRPr lang="en-US" sz="1600" dirty="0"/>
        </a:p>
      </dgm:t>
    </dgm:pt>
    <dgm:pt modelId="{EE09A8F0-5AEF-4DAB-8958-D1FDB0B97343}" type="parTrans" cxnId="{583E4AA8-92A4-4C00-A570-ABB18094D5BC}">
      <dgm:prSet/>
      <dgm:spPr/>
      <dgm:t>
        <a:bodyPr/>
        <a:lstStyle/>
        <a:p>
          <a:endParaRPr lang="en-US" sz="2800"/>
        </a:p>
      </dgm:t>
    </dgm:pt>
    <dgm:pt modelId="{0EAB344E-297E-4F9E-91E6-FC85E9093F0C}" type="sibTrans" cxnId="{583E4AA8-92A4-4C00-A570-ABB18094D5BC}">
      <dgm:prSet/>
      <dgm:spPr/>
      <dgm:t>
        <a:bodyPr/>
        <a:lstStyle/>
        <a:p>
          <a:endParaRPr lang="en-US" sz="2800"/>
        </a:p>
      </dgm:t>
    </dgm:pt>
    <dgm:pt modelId="{3931AF19-D85E-4D44-AC83-AA314CD1BBAB}" type="pres">
      <dgm:prSet presAssocID="{3698E545-5142-4C57-AEDD-5E86967333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3D74F4-D7DD-41CD-B002-8CF499B44172}" type="pres">
      <dgm:prSet presAssocID="{868B7545-D0AF-4FE4-8E4E-6F2239CD99B3}" presName="node" presStyleLbl="node1" presStyleIdx="0" presStyleCnt="6" custScaleX="1617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34056-35D7-4974-A0C8-2963F5F3EC6C}" type="pres">
      <dgm:prSet presAssocID="{868B7545-D0AF-4FE4-8E4E-6F2239CD99B3}" presName="spNode" presStyleCnt="0"/>
      <dgm:spPr/>
    </dgm:pt>
    <dgm:pt modelId="{D84341D2-2D3D-4BC5-B289-D3D7FE10C642}" type="pres">
      <dgm:prSet presAssocID="{D61BE96F-F3A4-4EB7-9F96-57FC7AC1FF27}" presName="sibTrans" presStyleLbl="sibTrans1D1" presStyleIdx="0" presStyleCnt="6"/>
      <dgm:spPr/>
      <dgm:t>
        <a:bodyPr/>
        <a:lstStyle/>
        <a:p>
          <a:endParaRPr lang="en-US"/>
        </a:p>
      </dgm:t>
    </dgm:pt>
    <dgm:pt modelId="{84A7CBB0-67FE-4289-9878-17A0E69DDD20}" type="pres">
      <dgm:prSet presAssocID="{83A20C5E-C7CB-4696-A077-2EF733DD4A1B}" presName="node" presStyleLbl="node1" presStyleIdx="1" presStyleCnt="6" custScaleX="161739" custRadScaleRad="99481" custRadScaleInc="-8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4AD11-B8D6-4AD1-A1E3-0568FA95F102}" type="pres">
      <dgm:prSet presAssocID="{83A20C5E-C7CB-4696-A077-2EF733DD4A1B}" presName="spNode" presStyleCnt="0"/>
      <dgm:spPr/>
    </dgm:pt>
    <dgm:pt modelId="{C92B27FE-84EA-48AF-B2C8-4A0447ACE28C}" type="pres">
      <dgm:prSet presAssocID="{F0B27D00-F916-4312-85AB-0A5882063C39}" presName="sibTrans" presStyleLbl="sibTrans1D1" presStyleIdx="1" presStyleCnt="6"/>
      <dgm:spPr/>
      <dgm:t>
        <a:bodyPr/>
        <a:lstStyle/>
        <a:p>
          <a:endParaRPr lang="en-US"/>
        </a:p>
      </dgm:t>
    </dgm:pt>
    <dgm:pt modelId="{4BDCD7AD-83C2-4792-8AF0-43A19FE145E0}" type="pres">
      <dgm:prSet presAssocID="{71BE2437-EDDF-4522-9BD8-120FBE93B95E}" presName="node" presStyleLbl="node1" presStyleIdx="2" presStyleCnt="6" custScaleX="161739" custRadScaleRad="99481" custRadScaleInc="8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B0FAB-0143-4771-8F14-F142BEB2B0F0}" type="pres">
      <dgm:prSet presAssocID="{71BE2437-EDDF-4522-9BD8-120FBE93B95E}" presName="spNode" presStyleCnt="0"/>
      <dgm:spPr/>
    </dgm:pt>
    <dgm:pt modelId="{2D540758-9490-42F1-AA05-A9F8C37D7DE5}" type="pres">
      <dgm:prSet presAssocID="{9BFD7B8C-DFA0-42E9-9512-88DD9C8E7F44}" presName="sibTrans" presStyleLbl="sibTrans1D1" presStyleIdx="2" presStyleCnt="6"/>
      <dgm:spPr/>
      <dgm:t>
        <a:bodyPr/>
        <a:lstStyle/>
        <a:p>
          <a:endParaRPr lang="en-US"/>
        </a:p>
      </dgm:t>
    </dgm:pt>
    <dgm:pt modelId="{666EE978-F424-43B4-9887-00E2FE86FCED}" type="pres">
      <dgm:prSet presAssocID="{7E3EEED9-EF24-41B2-82A8-B6316B806338}" presName="node" presStyleLbl="node1" presStyleIdx="3" presStyleCnt="6" custScaleX="161739" custRadScaleRad="100002" custRadScaleInc="17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5434C-A134-4E1C-93BC-98FC544DF579}" type="pres">
      <dgm:prSet presAssocID="{7E3EEED9-EF24-41B2-82A8-B6316B806338}" presName="spNode" presStyleCnt="0"/>
      <dgm:spPr/>
    </dgm:pt>
    <dgm:pt modelId="{101D67B2-F859-4A07-8840-D49797148743}" type="pres">
      <dgm:prSet presAssocID="{543449B4-1CF1-4E92-8394-F7AE369719A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BED7DBA8-EFC9-47F5-8783-D6B15889B146}" type="pres">
      <dgm:prSet presAssocID="{D82FD97E-6073-43CD-8B95-A81DC89B746C}" presName="node" presStyleLbl="node1" presStyleIdx="4" presStyleCnt="6" custScaleX="1617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770940-BCB7-430C-9CE2-7276999890DF}" type="pres">
      <dgm:prSet presAssocID="{D82FD97E-6073-43CD-8B95-A81DC89B746C}" presName="spNode" presStyleCnt="0"/>
      <dgm:spPr/>
    </dgm:pt>
    <dgm:pt modelId="{1E7DD777-413F-4E23-B193-411C8B117A33}" type="pres">
      <dgm:prSet presAssocID="{3B300023-6C3D-4F13-A9BD-FD9DF628FCA8}" presName="sibTrans" presStyleLbl="sibTrans1D1" presStyleIdx="4" presStyleCnt="6"/>
      <dgm:spPr/>
      <dgm:t>
        <a:bodyPr/>
        <a:lstStyle/>
        <a:p>
          <a:endParaRPr lang="en-US"/>
        </a:p>
      </dgm:t>
    </dgm:pt>
    <dgm:pt modelId="{FEE43E54-041D-4E32-B7F1-46D597F1BF37}" type="pres">
      <dgm:prSet presAssocID="{265F8FF8-97F3-4707-9E84-F476780BB963}" presName="node" presStyleLbl="node1" presStyleIdx="5" presStyleCnt="6" custScaleX="161739" custRadScaleRad="100520" custRadScaleInc="-8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9098C-5776-4F76-9EA6-D669788EF0F5}" type="pres">
      <dgm:prSet presAssocID="{265F8FF8-97F3-4707-9E84-F476780BB963}" presName="spNode" presStyleCnt="0"/>
      <dgm:spPr/>
    </dgm:pt>
    <dgm:pt modelId="{2AFD992C-5B88-423E-8462-2D62ADE91F2E}" type="pres">
      <dgm:prSet presAssocID="{0EAB344E-297E-4F9E-91E6-FC85E9093F0C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C760F23C-F8C2-48CA-9E50-60E830CA26B8}" type="presOf" srcId="{3698E545-5142-4C57-AEDD-5E869673333A}" destId="{3931AF19-D85E-4D44-AC83-AA314CD1BBAB}" srcOrd="0" destOrd="0" presId="urn:microsoft.com/office/officeart/2005/8/layout/cycle6"/>
    <dgm:cxn modelId="{E51D4A68-36D1-47DB-908B-D3702D0A20FF}" srcId="{3698E545-5142-4C57-AEDD-5E869673333A}" destId="{D82FD97E-6073-43CD-8B95-A81DC89B746C}" srcOrd="4" destOrd="0" parTransId="{0010F985-87CC-406F-9D0D-D985ED99158A}" sibTransId="{3B300023-6C3D-4F13-A9BD-FD9DF628FCA8}"/>
    <dgm:cxn modelId="{0B0D0990-1D7D-4FAF-B584-092BBECE5358}" type="presOf" srcId="{D61BE96F-F3A4-4EB7-9F96-57FC7AC1FF27}" destId="{D84341D2-2D3D-4BC5-B289-D3D7FE10C642}" srcOrd="0" destOrd="0" presId="urn:microsoft.com/office/officeart/2005/8/layout/cycle6"/>
    <dgm:cxn modelId="{3C28AAC0-355A-4DD2-A678-0E2F1D12594C}" type="presOf" srcId="{83A20C5E-C7CB-4696-A077-2EF733DD4A1B}" destId="{84A7CBB0-67FE-4289-9878-17A0E69DDD20}" srcOrd="0" destOrd="0" presId="urn:microsoft.com/office/officeart/2005/8/layout/cycle6"/>
    <dgm:cxn modelId="{1DBF77E4-9DE4-43D4-AD84-A5264D9A02E8}" srcId="{3698E545-5142-4C57-AEDD-5E869673333A}" destId="{868B7545-D0AF-4FE4-8E4E-6F2239CD99B3}" srcOrd="0" destOrd="0" parTransId="{974C0F31-EB2E-41F6-A25E-CC29AB98E3D6}" sibTransId="{D61BE96F-F3A4-4EB7-9F96-57FC7AC1FF27}"/>
    <dgm:cxn modelId="{B1ED5C63-86BD-4A0D-B8B1-F4C5A66A7270}" type="presOf" srcId="{0EAB344E-297E-4F9E-91E6-FC85E9093F0C}" destId="{2AFD992C-5B88-423E-8462-2D62ADE91F2E}" srcOrd="0" destOrd="0" presId="urn:microsoft.com/office/officeart/2005/8/layout/cycle6"/>
    <dgm:cxn modelId="{4EACC44E-8F0B-497E-9D9F-5E48AF42FDB0}" type="presOf" srcId="{868B7545-D0AF-4FE4-8E4E-6F2239CD99B3}" destId="{2D3D74F4-D7DD-41CD-B002-8CF499B44172}" srcOrd="0" destOrd="0" presId="urn:microsoft.com/office/officeart/2005/8/layout/cycle6"/>
    <dgm:cxn modelId="{B5268821-C44B-4507-A850-575576A82CF3}" type="presOf" srcId="{9BFD7B8C-DFA0-42E9-9512-88DD9C8E7F44}" destId="{2D540758-9490-42F1-AA05-A9F8C37D7DE5}" srcOrd="0" destOrd="0" presId="urn:microsoft.com/office/officeart/2005/8/layout/cycle6"/>
    <dgm:cxn modelId="{78EB32B0-AE0B-4807-A51C-991C932D0B24}" type="presOf" srcId="{3B300023-6C3D-4F13-A9BD-FD9DF628FCA8}" destId="{1E7DD777-413F-4E23-B193-411C8B117A33}" srcOrd="0" destOrd="0" presId="urn:microsoft.com/office/officeart/2005/8/layout/cycle6"/>
    <dgm:cxn modelId="{1E0E99F6-7FDA-4B12-AE45-991BDBF5A69D}" srcId="{3698E545-5142-4C57-AEDD-5E869673333A}" destId="{71BE2437-EDDF-4522-9BD8-120FBE93B95E}" srcOrd="2" destOrd="0" parTransId="{C3D01957-E0DA-44CE-A52C-E8C07D663ECE}" sibTransId="{9BFD7B8C-DFA0-42E9-9512-88DD9C8E7F44}"/>
    <dgm:cxn modelId="{52B16C8B-3C3B-417F-A0F4-17F858639540}" type="presOf" srcId="{265F8FF8-97F3-4707-9E84-F476780BB963}" destId="{FEE43E54-041D-4E32-B7F1-46D597F1BF37}" srcOrd="0" destOrd="0" presId="urn:microsoft.com/office/officeart/2005/8/layout/cycle6"/>
    <dgm:cxn modelId="{2A174E4E-7D08-4C00-8200-1CB4ABC5D3FA}" srcId="{3698E545-5142-4C57-AEDD-5E869673333A}" destId="{83A20C5E-C7CB-4696-A077-2EF733DD4A1B}" srcOrd="1" destOrd="0" parTransId="{37AFD49C-1F82-42F3-8763-5D4F7E7441D2}" sibTransId="{F0B27D00-F916-4312-85AB-0A5882063C39}"/>
    <dgm:cxn modelId="{2A395D96-3212-477E-8788-508CCF08FB6B}" type="presOf" srcId="{7E3EEED9-EF24-41B2-82A8-B6316B806338}" destId="{666EE978-F424-43B4-9887-00E2FE86FCED}" srcOrd="0" destOrd="0" presId="urn:microsoft.com/office/officeart/2005/8/layout/cycle6"/>
    <dgm:cxn modelId="{50AE9A18-A1DA-40ED-9608-6AC090FF9600}" type="presOf" srcId="{71BE2437-EDDF-4522-9BD8-120FBE93B95E}" destId="{4BDCD7AD-83C2-4792-8AF0-43A19FE145E0}" srcOrd="0" destOrd="0" presId="urn:microsoft.com/office/officeart/2005/8/layout/cycle6"/>
    <dgm:cxn modelId="{28E71AFE-DCAE-480B-B017-9BA7C0F4B9C6}" type="presOf" srcId="{543449B4-1CF1-4E92-8394-F7AE369719A8}" destId="{101D67B2-F859-4A07-8840-D49797148743}" srcOrd="0" destOrd="0" presId="urn:microsoft.com/office/officeart/2005/8/layout/cycle6"/>
    <dgm:cxn modelId="{583E4AA8-92A4-4C00-A570-ABB18094D5BC}" srcId="{3698E545-5142-4C57-AEDD-5E869673333A}" destId="{265F8FF8-97F3-4707-9E84-F476780BB963}" srcOrd="5" destOrd="0" parTransId="{EE09A8F0-5AEF-4DAB-8958-D1FDB0B97343}" sibTransId="{0EAB344E-297E-4F9E-91E6-FC85E9093F0C}"/>
    <dgm:cxn modelId="{65DB008D-D05D-464B-AF71-C2F6820CEAF0}" srcId="{3698E545-5142-4C57-AEDD-5E869673333A}" destId="{7E3EEED9-EF24-41B2-82A8-B6316B806338}" srcOrd="3" destOrd="0" parTransId="{F26E7E64-E4CE-4AEB-8128-F6A1C39B4549}" sibTransId="{543449B4-1CF1-4E92-8394-F7AE369719A8}"/>
    <dgm:cxn modelId="{5CDBC853-922B-4F59-8FE3-22D7597C8E75}" type="presOf" srcId="{F0B27D00-F916-4312-85AB-0A5882063C39}" destId="{C92B27FE-84EA-48AF-B2C8-4A0447ACE28C}" srcOrd="0" destOrd="0" presId="urn:microsoft.com/office/officeart/2005/8/layout/cycle6"/>
    <dgm:cxn modelId="{F5EA506A-4862-4311-87A9-DAA1DC07204E}" type="presOf" srcId="{D82FD97E-6073-43CD-8B95-A81DC89B746C}" destId="{BED7DBA8-EFC9-47F5-8783-D6B15889B146}" srcOrd="0" destOrd="0" presId="urn:microsoft.com/office/officeart/2005/8/layout/cycle6"/>
    <dgm:cxn modelId="{AD4AA682-0595-49CB-92D7-724DF1A02783}" type="presParOf" srcId="{3931AF19-D85E-4D44-AC83-AA314CD1BBAB}" destId="{2D3D74F4-D7DD-41CD-B002-8CF499B44172}" srcOrd="0" destOrd="0" presId="urn:microsoft.com/office/officeart/2005/8/layout/cycle6"/>
    <dgm:cxn modelId="{079BA6FF-CF50-43D6-80C1-2005DDD392F7}" type="presParOf" srcId="{3931AF19-D85E-4D44-AC83-AA314CD1BBAB}" destId="{10934056-35D7-4974-A0C8-2963F5F3EC6C}" srcOrd="1" destOrd="0" presId="urn:microsoft.com/office/officeart/2005/8/layout/cycle6"/>
    <dgm:cxn modelId="{CE764EA1-FB9C-47FF-85A0-285AE2C73DDC}" type="presParOf" srcId="{3931AF19-D85E-4D44-AC83-AA314CD1BBAB}" destId="{D84341D2-2D3D-4BC5-B289-D3D7FE10C642}" srcOrd="2" destOrd="0" presId="urn:microsoft.com/office/officeart/2005/8/layout/cycle6"/>
    <dgm:cxn modelId="{0DCC104B-1DFF-4453-8717-48B82F18D603}" type="presParOf" srcId="{3931AF19-D85E-4D44-AC83-AA314CD1BBAB}" destId="{84A7CBB0-67FE-4289-9878-17A0E69DDD20}" srcOrd="3" destOrd="0" presId="urn:microsoft.com/office/officeart/2005/8/layout/cycle6"/>
    <dgm:cxn modelId="{73474BAA-0C6C-47ED-847D-01EDA0662DD9}" type="presParOf" srcId="{3931AF19-D85E-4D44-AC83-AA314CD1BBAB}" destId="{7D44AD11-B8D6-4AD1-A1E3-0568FA95F102}" srcOrd="4" destOrd="0" presId="urn:microsoft.com/office/officeart/2005/8/layout/cycle6"/>
    <dgm:cxn modelId="{374CC6B3-DD93-456D-9317-550C786B6B61}" type="presParOf" srcId="{3931AF19-D85E-4D44-AC83-AA314CD1BBAB}" destId="{C92B27FE-84EA-48AF-B2C8-4A0447ACE28C}" srcOrd="5" destOrd="0" presId="urn:microsoft.com/office/officeart/2005/8/layout/cycle6"/>
    <dgm:cxn modelId="{9035BEEE-56A4-472C-8803-0FE35C833A05}" type="presParOf" srcId="{3931AF19-D85E-4D44-AC83-AA314CD1BBAB}" destId="{4BDCD7AD-83C2-4792-8AF0-43A19FE145E0}" srcOrd="6" destOrd="0" presId="urn:microsoft.com/office/officeart/2005/8/layout/cycle6"/>
    <dgm:cxn modelId="{3CD6F8EE-CDD6-4C30-A56E-86F9F5F771B8}" type="presParOf" srcId="{3931AF19-D85E-4D44-AC83-AA314CD1BBAB}" destId="{918B0FAB-0143-4771-8F14-F142BEB2B0F0}" srcOrd="7" destOrd="0" presId="urn:microsoft.com/office/officeart/2005/8/layout/cycle6"/>
    <dgm:cxn modelId="{14781075-2501-4C11-AA01-E245EB72562A}" type="presParOf" srcId="{3931AF19-D85E-4D44-AC83-AA314CD1BBAB}" destId="{2D540758-9490-42F1-AA05-A9F8C37D7DE5}" srcOrd="8" destOrd="0" presId="urn:microsoft.com/office/officeart/2005/8/layout/cycle6"/>
    <dgm:cxn modelId="{6489CD15-BF4B-4B0C-9A54-C5E436BCC738}" type="presParOf" srcId="{3931AF19-D85E-4D44-AC83-AA314CD1BBAB}" destId="{666EE978-F424-43B4-9887-00E2FE86FCED}" srcOrd="9" destOrd="0" presId="urn:microsoft.com/office/officeart/2005/8/layout/cycle6"/>
    <dgm:cxn modelId="{31FA17CA-9290-451C-ACCD-4420FF4CE39B}" type="presParOf" srcId="{3931AF19-D85E-4D44-AC83-AA314CD1BBAB}" destId="{AEC5434C-A134-4E1C-93BC-98FC544DF579}" srcOrd="10" destOrd="0" presId="urn:microsoft.com/office/officeart/2005/8/layout/cycle6"/>
    <dgm:cxn modelId="{1C52CB43-FCD8-49BE-A8C4-8F31A288BBB3}" type="presParOf" srcId="{3931AF19-D85E-4D44-AC83-AA314CD1BBAB}" destId="{101D67B2-F859-4A07-8840-D49797148743}" srcOrd="11" destOrd="0" presId="urn:microsoft.com/office/officeart/2005/8/layout/cycle6"/>
    <dgm:cxn modelId="{1243BC70-8539-45A6-B5D4-10F5AB91C84F}" type="presParOf" srcId="{3931AF19-D85E-4D44-AC83-AA314CD1BBAB}" destId="{BED7DBA8-EFC9-47F5-8783-D6B15889B146}" srcOrd="12" destOrd="0" presId="urn:microsoft.com/office/officeart/2005/8/layout/cycle6"/>
    <dgm:cxn modelId="{D51C1E47-BE6F-4E90-81F9-48DD5AD075C4}" type="presParOf" srcId="{3931AF19-D85E-4D44-AC83-AA314CD1BBAB}" destId="{A7770940-BCB7-430C-9CE2-7276999890DF}" srcOrd="13" destOrd="0" presId="urn:microsoft.com/office/officeart/2005/8/layout/cycle6"/>
    <dgm:cxn modelId="{4D728A34-A132-4BC9-8B92-28081D4F5D8D}" type="presParOf" srcId="{3931AF19-D85E-4D44-AC83-AA314CD1BBAB}" destId="{1E7DD777-413F-4E23-B193-411C8B117A33}" srcOrd="14" destOrd="0" presId="urn:microsoft.com/office/officeart/2005/8/layout/cycle6"/>
    <dgm:cxn modelId="{39C38E0D-FB03-4671-97E3-15BDFAEEB32E}" type="presParOf" srcId="{3931AF19-D85E-4D44-AC83-AA314CD1BBAB}" destId="{FEE43E54-041D-4E32-B7F1-46D597F1BF37}" srcOrd="15" destOrd="0" presId="urn:microsoft.com/office/officeart/2005/8/layout/cycle6"/>
    <dgm:cxn modelId="{3EE21EF6-DE74-461A-AFB5-73C6E21CCA5A}" type="presParOf" srcId="{3931AF19-D85E-4D44-AC83-AA314CD1BBAB}" destId="{7079098C-5776-4F76-9EA6-D669788EF0F5}" srcOrd="16" destOrd="0" presId="urn:microsoft.com/office/officeart/2005/8/layout/cycle6"/>
    <dgm:cxn modelId="{C52F652B-ACE6-4705-AF67-0E2682B27970}" type="presParOf" srcId="{3931AF19-D85E-4D44-AC83-AA314CD1BBAB}" destId="{2AFD992C-5B88-423E-8462-2D62ADE91F2E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E5D19CF-EBFC-4354-A50E-291BE581C3C3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AC694F-2E8C-4192-8B13-CA340BA5D123}">
      <dgm:prSet/>
      <dgm:spPr/>
      <dgm:t>
        <a:bodyPr/>
        <a:lstStyle/>
        <a:p>
          <a:r>
            <a:rPr lang="en-US" smtClean="0"/>
            <a:t>Length</a:t>
          </a:r>
          <a:endParaRPr lang="en-US" dirty="0" smtClean="0"/>
        </a:p>
      </dgm:t>
    </dgm:pt>
    <dgm:pt modelId="{9F1F92D8-9C7D-4E5C-AF34-DE6BBCD2D9F0}" type="parTrans" cxnId="{5AE8DC54-CE0D-4864-9795-7B2C98F27818}">
      <dgm:prSet/>
      <dgm:spPr/>
      <dgm:t>
        <a:bodyPr/>
        <a:lstStyle/>
        <a:p>
          <a:endParaRPr lang="en-US"/>
        </a:p>
      </dgm:t>
    </dgm:pt>
    <dgm:pt modelId="{9393DDED-12C7-440A-9BC3-B7BD61625078}" type="sibTrans" cxnId="{5AE8DC54-CE0D-4864-9795-7B2C98F27818}">
      <dgm:prSet/>
      <dgm:spPr/>
      <dgm:t>
        <a:bodyPr/>
        <a:lstStyle/>
        <a:p>
          <a:endParaRPr lang="en-US"/>
        </a:p>
      </dgm:t>
    </dgm:pt>
    <dgm:pt modelId="{BBADEC70-9957-435C-AB59-923618724BAD}">
      <dgm:prSet custT="1"/>
      <dgm:spPr/>
      <dgm:t>
        <a:bodyPr/>
        <a:lstStyle/>
        <a:p>
          <a:r>
            <a:rPr lang="en-US" sz="1600" dirty="0" smtClean="0"/>
            <a:t>8 or more characters</a:t>
          </a:r>
        </a:p>
      </dgm:t>
    </dgm:pt>
    <dgm:pt modelId="{FCD5E158-5CB4-4ABF-A8AA-1D2272C3E6F8}" type="parTrans" cxnId="{6DE68AAC-4CD9-4CB3-9598-669C01C9A2BA}">
      <dgm:prSet/>
      <dgm:spPr/>
      <dgm:t>
        <a:bodyPr/>
        <a:lstStyle/>
        <a:p>
          <a:endParaRPr lang="en-US"/>
        </a:p>
      </dgm:t>
    </dgm:pt>
    <dgm:pt modelId="{DDFAACA7-97DC-4493-99D3-AAB844006BB9}" type="sibTrans" cxnId="{6DE68AAC-4CD9-4CB3-9598-669C01C9A2BA}">
      <dgm:prSet/>
      <dgm:spPr/>
      <dgm:t>
        <a:bodyPr/>
        <a:lstStyle/>
        <a:p>
          <a:endParaRPr lang="en-US"/>
        </a:p>
      </dgm:t>
    </dgm:pt>
    <dgm:pt modelId="{CF2FCD59-BF7B-4B61-A5E4-3D8A71AD4941}">
      <dgm:prSet/>
      <dgm:spPr/>
      <dgm:t>
        <a:bodyPr/>
        <a:lstStyle/>
        <a:p>
          <a:r>
            <a:rPr lang="en-US" dirty="0" smtClean="0"/>
            <a:t>Complexity</a:t>
          </a:r>
        </a:p>
      </dgm:t>
    </dgm:pt>
    <dgm:pt modelId="{3E60B0A2-4928-440E-8A64-B3D222CF823D}" type="parTrans" cxnId="{2BD1CC9D-2AD9-4F39-B2FF-CC70110200C5}">
      <dgm:prSet/>
      <dgm:spPr/>
      <dgm:t>
        <a:bodyPr/>
        <a:lstStyle/>
        <a:p>
          <a:endParaRPr lang="en-US"/>
        </a:p>
      </dgm:t>
    </dgm:pt>
    <dgm:pt modelId="{C12F3A46-284C-48C1-AD11-44A6EBEB3C5A}" type="sibTrans" cxnId="{2BD1CC9D-2AD9-4F39-B2FF-CC70110200C5}">
      <dgm:prSet/>
      <dgm:spPr/>
      <dgm:t>
        <a:bodyPr/>
        <a:lstStyle/>
        <a:p>
          <a:endParaRPr lang="en-US"/>
        </a:p>
      </dgm:t>
    </dgm:pt>
    <dgm:pt modelId="{E6FFFA67-2B55-4E5A-8B99-52D868C9F390}">
      <dgm:prSet custT="1"/>
      <dgm:spPr/>
      <dgm:t>
        <a:bodyPr/>
        <a:lstStyle/>
        <a:p>
          <a:r>
            <a:rPr lang="en-US" sz="1600" dirty="0" smtClean="0"/>
            <a:t>Numbers, letters and punctuations</a:t>
          </a:r>
        </a:p>
      </dgm:t>
    </dgm:pt>
    <dgm:pt modelId="{AA2E769E-3D98-450E-9319-F7860B5754CA}" type="parTrans" cxnId="{4AB0FC57-3C1D-4230-8E9A-520BF96005B4}">
      <dgm:prSet/>
      <dgm:spPr/>
      <dgm:t>
        <a:bodyPr/>
        <a:lstStyle/>
        <a:p>
          <a:endParaRPr lang="en-US"/>
        </a:p>
      </dgm:t>
    </dgm:pt>
    <dgm:pt modelId="{165D5AA0-C841-47F7-AEAF-6C9417D5881B}" type="sibTrans" cxnId="{4AB0FC57-3C1D-4230-8E9A-520BF96005B4}">
      <dgm:prSet/>
      <dgm:spPr/>
      <dgm:t>
        <a:bodyPr/>
        <a:lstStyle/>
        <a:p>
          <a:endParaRPr lang="en-US"/>
        </a:p>
      </dgm:t>
    </dgm:pt>
    <dgm:pt modelId="{0EB94E7E-0640-4A79-AE3E-D1DCBB544989}">
      <dgm:prSet/>
      <dgm:spPr/>
      <dgm:t>
        <a:bodyPr/>
        <a:lstStyle/>
        <a:p>
          <a:r>
            <a:rPr lang="en-US" dirty="0" smtClean="0"/>
            <a:t>Variation</a:t>
          </a:r>
        </a:p>
      </dgm:t>
    </dgm:pt>
    <dgm:pt modelId="{C4DC5050-6A70-4C53-AF61-F9D195BB2F60}" type="parTrans" cxnId="{8B31E9DF-3747-4EA9-B011-1543D278A2E2}">
      <dgm:prSet/>
      <dgm:spPr/>
      <dgm:t>
        <a:bodyPr/>
        <a:lstStyle/>
        <a:p>
          <a:endParaRPr lang="en-US"/>
        </a:p>
      </dgm:t>
    </dgm:pt>
    <dgm:pt modelId="{06ADCDD1-1ADD-4B37-8C6B-C2764F8450C0}" type="sibTrans" cxnId="{8B31E9DF-3747-4EA9-B011-1543D278A2E2}">
      <dgm:prSet/>
      <dgm:spPr/>
      <dgm:t>
        <a:bodyPr/>
        <a:lstStyle/>
        <a:p>
          <a:endParaRPr lang="en-US"/>
        </a:p>
      </dgm:t>
    </dgm:pt>
    <dgm:pt modelId="{409F7B25-97C6-410E-A809-9A2392240BB8}">
      <dgm:prSet custT="1"/>
      <dgm:spPr/>
      <dgm:t>
        <a:bodyPr/>
        <a:lstStyle/>
        <a:p>
          <a:r>
            <a:rPr lang="en-US" sz="1600" dirty="0" smtClean="0"/>
            <a:t>Change periodically so that any theft is eventually ineffective</a:t>
          </a:r>
        </a:p>
      </dgm:t>
    </dgm:pt>
    <dgm:pt modelId="{E4C78E43-6852-4A38-8CC9-2F61BFD26E63}" type="parTrans" cxnId="{8EDF47FE-A5C5-485E-9064-CDC19EF4F232}">
      <dgm:prSet/>
      <dgm:spPr/>
      <dgm:t>
        <a:bodyPr/>
        <a:lstStyle/>
        <a:p>
          <a:endParaRPr lang="en-US"/>
        </a:p>
      </dgm:t>
    </dgm:pt>
    <dgm:pt modelId="{90638326-B340-44B0-AF2D-1C585D5A3B86}" type="sibTrans" cxnId="{8EDF47FE-A5C5-485E-9064-CDC19EF4F232}">
      <dgm:prSet/>
      <dgm:spPr/>
      <dgm:t>
        <a:bodyPr/>
        <a:lstStyle/>
        <a:p>
          <a:endParaRPr lang="en-US"/>
        </a:p>
      </dgm:t>
    </dgm:pt>
    <dgm:pt modelId="{DD4B056D-FAB4-4A88-8981-E31D52C9E162}">
      <dgm:prSet/>
      <dgm:spPr/>
      <dgm:t>
        <a:bodyPr/>
        <a:lstStyle/>
        <a:p>
          <a:r>
            <a:rPr lang="en-US" dirty="0" smtClean="0"/>
            <a:t>Variety</a:t>
          </a:r>
        </a:p>
      </dgm:t>
    </dgm:pt>
    <dgm:pt modelId="{E1127274-B090-429C-8740-02919B5975ED}" type="parTrans" cxnId="{C905ED99-2DE8-4590-A8D8-A2D61FD1389C}">
      <dgm:prSet/>
      <dgm:spPr/>
      <dgm:t>
        <a:bodyPr/>
        <a:lstStyle/>
        <a:p>
          <a:endParaRPr lang="en-US"/>
        </a:p>
      </dgm:t>
    </dgm:pt>
    <dgm:pt modelId="{B0453310-43B6-49E9-AF9B-7D814B5A4983}" type="sibTrans" cxnId="{C905ED99-2DE8-4590-A8D8-A2D61FD1389C}">
      <dgm:prSet/>
      <dgm:spPr/>
      <dgm:t>
        <a:bodyPr/>
        <a:lstStyle/>
        <a:p>
          <a:endParaRPr lang="en-US"/>
        </a:p>
      </dgm:t>
    </dgm:pt>
    <dgm:pt modelId="{5D8CDB60-1FAA-4DAB-A3B9-FB8B21F9F7FC}">
      <dgm:prSet custT="1"/>
      <dgm:spPr/>
      <dgm:t>
        <a:bodyPr/>
        <a:lstStyle/>
        <a:p>
          <a:r>
            <a:rPr lang="en-US" sz="1600" dirty="0" smtClean="0"/>
            <a:t>Different passwords for different sites (esp. financial and non-financial)</a:t>
          </a:r>
        </a:p>
      </dgm:t>
    </dgm:pt>
    <dgm:pt modelId="{2F4A3954-7B47-43E6-8BF3-EA4CADE00F67}" type="parTrans" cxnId="{2B76F97E-0C84-48E9-8986-AD222D8E1F36}">
      <dgm:prSet/>
      <dgm:spPr/>
      <dgm:t>
        <a:bodyPr/>
        <a:lstStyle/>
        <a:p>
          <a:endParaRPr lang="en-US"/>
        </a:p>
      </dgm:t>
    </dgm:pt>
    <dgm:pt modelId="{45FE15BF-4086-4A8F-AECD-FD97B30B3AFB}" type="sibTrans" cxnId="{2B76F97E-0C84-48E9-8986-AD222D8E1F36}">
      <dgm:prSet/>
      <dgm:spPr/>
      <dgm:t>
        <a:bodyPr/>
        <a:lstStyle/>
        <a:p>
          <a:endParaRPr lang="en-US"/>
        </a:p>
      </dgm:t>
    </dgm:pt>
    <dgm:pt modelId="{F363658B-584A-4041-8401-442D7B53BD7C}" type="pres">
      <dgm:prSet presAssocID="{3E5D19CF-EBFC-4354-A50E-291BE581C3C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B5A00D-CD79-4EDF-A4AD-F8BDAD8502CD}" type="pres">
      <dgm:prSet presAssocID="{3E5D19CF-EBFC-4354-A50E-291BE581C3C3}" presName="children" presStyleCnt="0"/>
      <dgm:spPr/>
    </dgm:pt>
    <dgm:pt modelId="{3BF85F45-4003-49AE-A41A-DA8677B5E9BB}" type="pres">
      <dgm:prSet presAssocID="{3E5D19CF-EBFC-4354-A50E-291BE581C3C3}" presName="child1group" presStyleCnt="0"/>
      <dgm:spPr/>
    </dgm:pt>
    <dgm:pt modelId="{35E1EB30-D10B-4D51-87ED-375A280C7203}" type="pres">
      <dgm:prSet presAssocID="{3E5D19CF-EBFC-4354-A50E-291BE581C3C3}" presName="child1" presStyleLbl="bgAcc1" presStyleIdx="0" presStyleCnt="4" custScaleX="152612"/>
      <dgm:spPr/>
      <dgm:t>
        <a:bodyPr/>
        <a:lstStyle/>
        <a:p>
          <a:endParaRPr lang="en-US"/>
        </a:p>
      </dgm:t>
    </dgm:pt>
    <dgm:pt modelId="{5607A1E5-87CF-4C7E-B944-0E80774668B1}" type="pres">
      <dgm:prSet presAssocID="{3E5D19CF-EBFC-4354-A50E-291BE581C3C3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C7833-50D9-428E-BF4E-472BC486868B}" type="pres">
      <dgm:prSet presAssocID="{3E5D19CF-EBFC-4354-A50E-291BE581C3C3}" presName="child2group" presStyleCnt="0"/>
      <dgm:spPr/>
    </dgm:pt>
    <dgm:pt modelId="{7530A744-8CBA-4DD2-A083-4F64C162A869}" type="pres">
      <dgm:prSet presAssocID="{3E5D19CF-EBFC-4354-A50E-291BE581C3C3}" presName="child2" presStyleLbl="bgAcc1" presStyleIdx="1" presStyleCnt="4" custScaleX="152612"/>
      <dgm:spPr/>
      <dgm:t>
        <a:bodyPr/>
        <a:lstStyle/>
        <a:p>
          <a:endParaRPr lang="en-US"/>
        </a:p>
      </dgm:t>
    </dgm:pt>
    <dgm:pt modelId="{1315F208-F245-41F0-841F-876B2B5FB179}" type="pres">
      <dgm:prSet presAssocID="{3E5D19CF-EBFC-4354-A50E-291BE581C3C3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4BA9A-7CB0-4EF4-A6CD-A25E15ADB6C2}" type="pres">
      <dgm:prSet presAssocID="{3E5D19CF-EBFC-4354-A50E-291BE581C3C3}" presName="child3group" presStyleCnt="0"/>
      <dgm:spPr/>
    </dgm:pt>
    <dgm:pt modelId="{D9E812AC-619C-4753-9C3A-16C8895A2DE2}" type="pres">
      <dgm:prSet presAssocID="{3E5D19CF-EBFC-4354-A50E-291BE581C3C3}" presName="child3" presStyleLbl="bgAcc1" presStyleIdx="2" presStyleCnt="4" custScaleX="152612"/>
      <dgm:spPr/>
      <dgm:t>
        <a:bodyPr/>
        <a:lstStyle/>
        <a:p>
          <a:endParaRPr lang="en-US"/>
        </a:p>
      </dgm:t>
    </dgm:pt>
    <dgm:pt modelId="{E254D2A6-118B-46DD-A12B-6CC537CDDE56}" type="pres">
      <dgm:prSet presAssocID="{3E5D19CF-EBFC-4354-A50E-291BE581C3C3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E1EB4-64D8-47F6-B4B4-4F375E523634}" type="pres">
      <dgm:prSet presAssocID="{3E5D19CF-EBFC-4354-A50E-291BE581C3C3}" presName="child4group" presStyleCnt="0"/>
      <dgm:spPr/>
    </dgm:pt>
    <dgm:pt modelId="{542E1241-6515-4FBD-8A53-E860CB166CF9}" type="pres">
      <dgm:prSet presAssocID="{3E5D19CF-EBFC-4354-A50E-291BE581C3C3}" presName="child4" presStyleLbl="bgAcc1" presStyleIdx="3" presStyleCnt="4" custScaleX="152612"/>
      <dgm:spPr/>
      <dgm:t>
        <a:bodyPr/>
        <a:lstStyle/>
        <a:p>
          <a:endParaRPr lang="en-US"/>
        </a:p>
      </dgm:t>
    </dgm:pt>
    <dgm:pt modelId="{3DC8FE0D-554F-46CF-B1C9-456096E9CACE}" type="pres">
      <dgm:prSet presAssocID="{3E5D19CF-EBFC-4354-A50E-291BE581C3C3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A8ED5-8A5E-4996-8775-631C8F42E3F0}" type="pres">
      <dgm:prSet presAssocID="{3E5D19CF-EBFC-4354-A50E-291BE581C3C3}" presName="childPlaceholder" presStyleCnt="0"/>
      <dgm:spPr/>
    </dgm:pt>
    <dgm:pt modelId="{7CDFB496-BE62-44A7-B784-6A6FC7075F31}" type="pres">
      <dgm:prSet presAssocID="{3E5D19CF-EBFC-4354-A50E-291BE581C3C3}" presName="circle" presStyleCnt="0"/>
      <dgm:spPr/>
    </dgm:pt>
    <dgm:pt modelId="{CBB778B4-54A0-49DD-90A0-22B3C0F61D05}" type="pres">
      <dgm:prSet presAssocID="{3E5D19CF-EBFC-4354-A50E-291BE581C3C3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C00168-DDCB-4E78-B82A-FD5D45FA476C}" type="pres">
      <dgm:prSet presAssocID="{3E5D19CF-EBFC-4354-A50E-291BE581C3C3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1F20A-B58F-4F9F-83A2-32EF4590BF07}" type="pres">
      <dgm:prSet presAssocID="{3E5D19CF-EBFC-4354-A50E-291BE581C3C3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E1543-F8B9-46AB-8AE5-2429CC24A06B}" type="pres">
      <dgm:prSet presAssocID="{3E5D19CF-EBFC-4354-A50E-291BE581C3C3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36B61-4136-49B9-9BDC-89DBBE1E2829}" type="pres">
      <dgm:prSet presAssocID="{3E5D19CF-EBFC-4354-A50E-291BE581C3C3}" presName="quadrantPlaceholder" presStyleCnt="0"/>
      <dgm:spPr/>
    </dgm:pt>
    <dgm:pt modelId="{0C2C4E61-00BE-4655-BC21-2976CAC7B438}" type="pres">
      <dgm:prSet presAssocID="{3E5D19CF-EBFC-4354-A50E-291BE581C3C3}" presName="center1" presStyleLbl="fgShp" presStyleIdx="0" presStyleCnt="2"/>
      <dgm:spPr/>
    </dgm:pt>
    <dgm:pt modelId="{27D6BD92-F6C9-4FE9-B38E-0355413878BE}" type="pres">
      <dgm:prSet presAssocID="{3E5D19CF-EBFC-4354-A50E-291BE581C3C3}" presName="center2" presStyleLbl="fgShp" presStyleIdx="1" presStyleCnt="2"/>
      <dgm:spPr/>
    </dgm:pt>
  </dgm:ptLst>
  <dgm:cxnLst>
    <dgm:cxn modelId="{FBDC0EFF-217E-4553-88B0-62EE127FA938}" type="presOf" srcId="{BBADEC70-9957-435C-AB59-923618724BAD}" destId="{35E1EB30-D10B-4D51-87ED-375A280C7203}" srcOrd="0" destOrd="0" presId="urn:microsoft.com/office/officeart/2005/8/layout/cycle4"/>
    <dgm:cxn modelId="{17836422-A01D-4368-8D24-3D8C6CB56887}" type="presOf" srcId="{BBADEC70-9957-435C-AB59-923618724BAD}" destId="{5607A1E5-87CF-4C7E-B944-0E80774668B1}" srcOrd="1" destOrd="0" presId="urn:microsoft.com/office/officeart/2005/8/layout/cycle4"/>
    <dgm:cxn modelId="{8B31E9DF-3747-4EA9-B011-1543D278A2E2}" srcId="{3E5D19CF-EBFC-4354-A50E-291BE581C3C3}" destId="{0EB94E7E-0640-4A79-AE3E-D1DCBB544989}" srcOrd="2" destOrd="0" parTransId="{C4DC5050-6A70-4C53-AF61-F9D195BB2F60}" sibTransId="{06ADCDD1-1ADD-4B37-8C6B-C2764F8450C0}"/>
    <dgm:cxn modelId="{30742327-0E04-4FB8-B70E-141CDDC8673A}" type="presOf" srcId="{DCAC694F-2E8C-4192-8B13-CA340BA5D123}" destId="{CBB778B4-54A0-49DD-90A0-22B3C0F61D05}" srcOrd="0" destOrd="0" presId="urn:microsoft.com/office/officeart/2005/8/layout/cycle4"/>
    <dgm:cxn modelId="{5437A6BE-2343-47EB-9679-E44534717FC4}" type="presOf" srcId="{3E5D19CF-EBFC-4354-A50E-291BE581C3C3}" destId="{F363658B-584A-4041-8401-442D7B53BD7C}" srcOrd="0" destOrd="0" presId="urn:microsoft.com/office/officeart/2005/8/layout/cycle4"/>
    <dgm:cxn modelId="{960055DD-A6E2-48D6-B392-6A28F39D0CE5}" type="presOf" srcId="{0EB94E7E-0640-4A79-AE3E-D1DCBB544989}" destId="{4F21F20A-B58F-4F9F-83A2-32EF4590BF07}" srcOrd="0" destOrd="0" presId="urn:microsoft.com/office/officeart/2005/8/layout/cycle4"/>
    <dgm:cxn modelId="{2190664D-8AD4-4C31-8EAD-045571045D94}" type="presOf" srcId="{409F7B25-97C6-410E-A809-9A2392240BB8}" destId="{D9E812AC-619C-4753-9C3A-16C8895A2DE2}" srcOrd="0" destOrd="0" presId="urn:microsoft.com/office/officeart/2005/8/layout/cycle4"/>
    <dgm:cxn modelId="{612096BB-507D-4689-88C5-F95D91A69776}" type="presOf" srcId="{CF2FCD59-BF7B-4B61-A5E4-3D8A71AD4941}" destId="{6FC00168-DDCB-4E78-B82A-FD5D45FA476C}" srcOrd="0" destOrd="0" presId="urn:microsoft.com/office/officeart/2005/8/layout/cycle4"/>
    <dgm:cxn modelId="{2B76F97E-0C84-48E9-8986-AD222D8E1F36}" srcId="{DD4B056D-FAB4-4A88-8981-E31D52C9E162}" destId="{5D8CDB60-1FAA-4DAB-A3B9-FB8B21F9F7FC}" srcOrd="0" destOrd="0" parTransId="{2F4A3954-7B47-43E6-8BF3-EA4CADE00F67}" sibTransId="{45FE15BF-4086-4A8F-AECD-FD97B30B3AFB}"/>
    <dgm:cxn modelId="{1208A5F2-24F2-4564-9AE3-CEF3807A8246}" type="presOf" srcId="{DD4B056D-FAB4-4A88-8981-E31D52C9E162}" destId="{4BEE1543-F8B9-46AB-8AE5-2429CC24A06B}" srcOrd="0" destOrd="0" presId="urn:microsoft.com/office/officeart/2005/8/layout/cycle4"/>
    <dgm:cxn modelId="{5AE8DC54-CE0D-4864-9795-7B2C98F27818}" srcId="{3E5D19CF-EBFC-4354-A50E-291BE581C3C3}" destId="{DCAC694F-2E8C-4192-8B13-CA340BA5D123}" srcOrd="0" destOrd="0" parTransId="{9F1F92D8-9C7D-4E5C-AF34-DE6BBCD2D9F0}" sibTransId="{9393DDED-12C7-440A-9BC3-B7BD61625078}"/>
    <dgm:cxn modelId="{A995D457-7151-4B1B-A53C-B0122B32DCBB}" type="presOf" srcId="{5D8CDB60-1FAA-4DAB-A3B9-FB8B21F9F7FC}" destId="{542E1241-6515-4FBD-8A53-E860CB166CF9}" srcOrd="0" destOrd="0" presId="urn:microsoft.com/office/officeart/2005/8/layout/cycle4"/>
    <dgm:cxn modelId="{2BD1CC9D-2AD9-4F39-B2FF-CC70110200C5}" srcId="{3E5D19CF-EBFC-4354-A50E-291BE581C3C3}" destId="{CF2FCD59-BF7B-4B61-A5E4-3D8A71AD4941}" srcOrd="1" destOrd="0" parTransId="{3E60B0A2-4928-440E-8A64-B3D222CF823D}" sibTransId="{C12F3A46-284C-48C1-AD11-44A6EBEB3C5A}"/>
    <dgm:cxn modelId="{C905ED99-2DE8-4590-A8D8-A2D61FD1389C}" srcId="{3E5D19CF-EBFC-4354-A50E-291BE581C3C3}" destId="{DD4B056D-FAB4-4A88-8981-E31D52C9E162}" srcOrd="3" destOrd="0" parTransId="{E1127274-B090-429C-8740-02919B5975ED}" sibTransId="{B0453310-43B6-49E9-AF9B-7D814B5A4983}"/>
    <dgm:cxn modelId="{F3F01A4B-C28D-4B27-883C-9E0F8C234138}" type="presOf" srcId="{409F7B25-97C6-410E-A809-9A2392240BB8}" destId="{E254D2A6-118B-46DD-A12B-6CC537CDDE56}" srcOrd="1" destOrd="0" presId="urn:microsoft.com/office/officeart/2005/8/layout/cycle4"/>
    <dgm:cxn modelId="{6DE68AAC-4CD9-4CB3-9598-669C01C9A2BA}" srcId="{DCAC694F-2E8C-4192-8B13-CA340BA5D123}" destId="{BBADEC70-9957-435C-AB59-923618724BAD}" srcOrd="0" destOrd="0" parTransId="{FCD5E158-5CB4-4ABF-A8AA-1D2272C3E6F8}" sibTransId="{DDFAACA7-97DC-4493-99D3-AAB844006BB9}"/>
    <dgm:cxn modelId="{C50AE938-C72A-459F-A00C-ECDA37A0E208}" type="presOf" srcId="{5D8CDB60-1FAA-4DAB-A3B9-FB8B21F9F7FC}" destId="{3DC8FE0D-554F-46CF-B1C9-456096E9CACE}" srcOrd="1" destOrd="0" presId="urn:microsoft.com/office/officeart/2005/8/layout/cycle4"/>
    <dgm:cxn modelId="{FE66A995-41E8-40DE-B760-34120ABE778C}" type="presOf" srcId="{E6FFFA67-2B55-4E5A-8B99-52D868C9F390}" destId="{1315F208-F245-41F0-841F-876B2B5FB179}" srcOrd="1" destOrd="0" presId="urn:microsoft.com/office/officeart/2005/8/layout/cycle4"/>
    <dgm:cxn modelId="{847195FB-BB80-4633-9F9C-EA6752C21DA9}" type="presOf" srcId="{E6FFFA67-2B55-4E5A-8B99-52D868C9F390}" destId="{7530A744-8CBA-4DD2-A083-4F64C162A869}" srcOrd="0" destOrd="0" presId="urn:microsoft.com/office/officeart/2005/8/layout/cycle4"/>
    <dgm:cxn modelId="{4AB0FC57-3C1D-4230-8E9A-520BF96005B4}" srcId="{CF2FCD59-BF7B-4B61-A5E4-3D8A71AD4941}" destId="{E6FFFA67-2B55-4E5A-8B99-52D868C9F390}" srcOrd="0" destOrd="0" parTransId="{AA2E769E-3D98-450E-9319-F7860B5754CA}" sibTransId="{165D5AA0-C841-47F7-AEAF-6C9417D5881B}"/>
    <dgm:cxn modelId="{8EDF47FE-A5C5-485E-9064-CDC19EF4F232}" srcId="{0EB94E7E-0640-4A79-AE3E-D1DCBB544989}" destId="{409F7B25-97C6-410E-A809-9A2392240BB8}" srcOrd="0" destOrd="0" parTransId="{E4C78E43-6852-4A38-8CC9-2F61BFD26E63}" sibTransId="{90638326-B340-44B0-AF2D-1C585D5A3B86}"/>
    <dgm:cxn modelId="{562D35CC-88D3-4936-B319-9F2AA4335857}" type="presParOf" srcId="{F363658B-584A-4041-8401-442D7B53BD7C}" destId="{28B5A00D-CD79-4EDF-A4AD-F8BDAD8502CD}" srcOrd="0" destOrd="0" presId="urn:microsoft.com/office/officeart/2005/8/layout/cycle4"/>
    <dgm:cxn modelId="{0D8D10EE-F837-47FB-A43F-677E3BB25AF1}" type="presParOf" srcId="{28B5A00D-CD79-4EDF-A4AD-F8BDAD8502CD}" destId="{3BF85F45-4003-49AE-A41A-DA8677B5E9BB}" srcOrd="0" destOrd="0" presId="urn:microsoft.com/office/officeart/2005/8/layout/cycle4"/>
    <dgm:cxn modelId="{5A658E1B-7661-4D1D-AA9A-70B4DF4D8DEB}" type="presParOf" srcId="{3BF85F45-4003-49AE-A41A-DA8677B5E9BB}" destId="{35E1EB30-D10B-4D51-87ED-375A280C7203}" srcOrd="0" destOrd="0" presId="urn:microsoft.com/office/officeart/2005/8/layout/cycle4"/>
    <dgm:cxn modelId="{7B0AEE2C-5F3B-4695-8A79-3F873D9AB0CE}" type="presParOf" srcId="{3BF85F45-4003-49AE-A41A-DA8677B5E9BB}" destId="{5607A1E5-87CF-4C7E-B944-0E80774668B1}" srcOrd="1" destOrd="0" presId="urn:microsoft.com/office/officeart/2005/8/layout/cycle4"/>
    <dgm:cxn modelId="{335EE203-302D-47D4-970C-F628BF610ED4}" type="presParOf" srcId="{28B5A00D-CD79-4EDF-A4AD-F8BDAD8502CD}" destId="{18EC7833-50D9-428E-BF4E-472BC486868B}" srcOrd="1" destOrd="0" presId="urn:microsoft.com/office/officeart/2005/8/layout/cycle4"/>
    <dgm:cxn modelId="{7D5234F7-D832-471D-91B4-4EC7CA7D405A}" type="presParOf" srcId="{18EC7833-50D9-428E-BF4E-472BC486868B}" destId="{7530A744-8CBA-4DD2-A083-4F64C162A869}" srcOrd="0" destOrd="0" presId="urn:microsoft.com/office/officeart/2005/8/layout/cycle4"/>
    <dgm:cxn modelId="{E68A8140-0238-466F-848C-81B5B1346336}" type="presParOf" srcId="{18EC7833-50D9-428E-BF4E-472BC486868B}" destId="{1315F208-F245-41F0-841F-876B2B5FB179}" srcOrd="1" destOrd="0" presId="urn:microsoft.com/office/officeart/2005/8/layout/cycle4"/>
    <dgm:cxn modelId="{CD6C1C8A-8D93-417C-8545-EBCD5BDC6FF8}" type="presParOf" srcId="{28B5A00D-CD79-4EDF-A4AD-F8BDAD8502CD}" destId="{BF44BA9A-7CB0-4EF4-A6CD-A25E15ADB6C2}" srcOrd="2" destOrd="0" presId="urn:microsoft.com/office/officeart/2005/8/layout/cycle4"/>
    <dgm:cxn modelId="{6EB9623B-CAB1-4D03-B274-F76B41F4927A}" type="presParOf" srcId="{BF44BA9A-7CB0-4EF4-A6CD-A25E15ADB6C2}" destId="{D9E812AC-619C-4753-9C3A-16C8895A2DE2}" srcOrd="0" destOrd="0" presId="urn:microsoft.com/office/officeart/2005/8/layout/cycle4"/>
    <dgm:cxn modelId="{2935D089-B800-4C90-8856-75728DE6A28F}" type="presParOf" srcId="{BF44BA9A-7CB0-4EF4-A6CD-A25E15ADB6C2}" destId="{E254D2A6-118B-46DD-A12B-6CC537CDDE56}" srcOrd="1" destOrd="0" presId="urn:microsoft.com/office/officeart/2005/8/layout/cycle4"/>
    <dgm:cxn modelId="{4B384A72-BBDE-4060-95F0-B874E1130D2B}" type="presParOf" srcId="{28B5A00D-CD79-4EDF-A4AD-F8BDAD8502CD}" destId="{5F8E1EB4-64D8-47F6-B4B4-4F375E523634}" srcOrd="3" destOrd="0" presId="urn:microsoft.com/office/officeart/2005/8/layout/cycle4"/>
    <dgm:cxn modelId="{0467FA25-156C-404E-A9CA-A2CA11DDAEA0}" type="presParOf" srcId="{5F8E1EB4-64D8-47F6-B4B4-4F375E523634}" destId="{542E1241-6515-4FBD-8A53-E860CB166CF9}" srcOrd="0" destOrd="0" presId="urn:microsoft.com/office/officeart/2005/8/layout/cycle4"/>
    <dgm:cxn modelId="{BBFD9F8F-EA9E-4770-ABAC-ABC64FDEF3FE}" type="presParOf" srcId="{5F8E1EB4-64D8-47F6-B4B4-4F375E523634}" destId="{3DC8FE0D-554F-46CF-B1C9-456096E9CACE}" srcOrd="1" destOrd="0" presId="urn:microsoft.com/office/officeart/2005/8/layout/cycle4"/>
    <dgm:cxn modelId="{AE2A3EE8-908F-41AE-B8D1-2CAC10BCF9AE}" type="presParOf" srcId="{28B5A00D-CD79-4EDF-A4AD-F8BDAD8502CD}" destId="{112A8ED5-8A5E-4996-8775-631C8F42E3F0}" srcOrd="4" destOrd="0" presId="urn:microsoft.com/office/officeart/2005/8/layout/cycle4"/>
    <dgm:cxn modelId="{8EAD447E-FDDC-460A-952C-38FAA426B42D}" type="presParOf" srcId="{F363658B-584A-4041-8401-442D7B53BD7C}" destId="{7CDFB496-BE62-44A7-B784-6A6FC7075F31}" srcOrd="1" destOrd="0" presId="urn:microsoft.com/office/officeart/2005/8/layout/cycle4"/>
    <dgm:cxn modelId="{54538E16-A06D-4AE3-B6E7-D91337DC4560}" type="presParOf" srcId="{7CDFB496-BE62-44A7-B784-6A6FC7075F31}" destId="{CBB778B4-54A0-49DD-90A0-22B3C0F61D05}" srcOrd="0" destOrd="0" presId="urn:microsoft.com/office/officeart/2005/8/layout/cycle4"/>
    <dgm:cxn modelId="{A5E96E68-2B08-4A5E-B335-9E987CD9C109}" type="presParOf" srcId="{7CDFB496-BE62-44A7-B784-6A6FC7075F31}" destId="{6FC00168-DDCB-4E78-B82A-FD5D45FA476C}" srcOrd="1" destOrd="0" presId="urn:microsoft.com/office/officeart/2005/8/layout/cycle4"/>
    <dgm:cxn modelId="{96CCBD3B-C77D-4CF0-8070-44015E071440}" type="presParOf" srcId="{7CDFB496-BE62-44A7-B784-6A6FC7075F31}" destId="{4F21F20A-B58F-4F9F-83A2-32EF4590BF07}" srcOrd="2" destOrd="0" presId="urn:microsoft.com/office/officeart/2005/8/layout/cycle4"/>
    <dgm:cxn modelId="{5F00007E-C283-4AD1-81D7-05EAA9833D55}" type="presParOf" srcId="{7CDFB496-BE62-44A7-B784-6A6FC7075F31}" destId="{4BEE1543-F8B9-46AB-8AE5-2429CC24A06B}" srcOrd="3" destOrd="0" presId="urn:microsoft.com/office/officeart/2005/8/layout/cycle4"/>
    <dgm:cxn modelId="{0197E7A6-8D42-42DA-BBD0-A903625769FB}" type="presParOf" srcId="{7CDFB496-BE62-44A7-B784-6A6FC7075F31}" destId="{29D36B61-4136-49B9-9BDC-89DBBE1E2829}" srcOrd="4" destOrd="0" presId="urn:microsoft.com/office/officeart/2005/8/layout/cycle4"/>
    <dgm:cxn modelId="{14C510A0-BC7F-432B-9952-4AD974687E2B}" type="presParOf" srcId="{F363658B-584A-4041-8401-442D7B53BD7C}" destId="{0C2C4E61-00BE-4655-BC21-2976CAC7B438}" srcOrd="2" destOrd="0" presId="urn:microsoft.com/office/officeart/2005/8/layout/cycle4"/>
    <dgm:cxn modelId="{1B6F062B-42F7-453F-B595-84AA258C7A8A}" type="presParOf" srcId="{F363658B-584A-4041-8401-442D7B53BD7C}" destId="{27D6BD92-F6C9-4FE9-B38E-0355413878B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62F991C-156A-41DD-9018-FD61D22C5D3E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A09BE4B-3E97-4EAF-A9BA-EE98210BE8D3}">
      <dgm:prSet phldrT="[Text]"/>
      <dgm:spPr/>
      <dgm:t>
        <a:bodyPr/>
        <a:lstStyle/>
        <a:p>
          <a:r>
            <a:rPr lang="en-US" dirty="0" smtClean="0"/>
            <a:t>Viruses/ worms</a:t>
          </a:r>
          <a:endParaRPr lang="en-US" dirty="0"/>
        </a:p>
      </dgm:t>
    </dgm:pt>
    <dgm:pt modelId="{002E1F3D-D227-4E8B-8CB5-A0227D1D5F85}" type="parTrans" cxnId="{72D106B7-ED4D-4254-892A-BFD9665D4D39}">
      <dgm:prSet/>
      <dgm:spPr/>
      <dgm:t>
        <a:bodyPr/>
        <a:lstStyle/>
        <a:p>
          <a:endParaRPr lang="en-US"/>
        </a:p>
      </dgm:t>
    </dgm:pt>
    <dgm:pt modelId="{900D9D61-13D2-4367-80C6-312E69441F78}" type="sibTrans" cxnId="{72D106B7-ED4D-4254-892A-BFD9665D4D39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EE5794-B8C9-4D85-A9BE-6546CBF92902}">
      <dgm:prSet phldrT="[Text]"/>
      <dgm:spPr/>
      <dgm:t>
        <a:bodyPr/>
        <a:lstStyle/>
        <a:p>
          <a:r>
            <a:rPr lang="en-US" dirty="0" smtClean="0"/>
            <a:t>DDoS</a:t>
          </a:r>
          <a:endParaRPr lang="en-US" dirty="0"/>
        </a:p>
      </dgm:t>
    </dgm:pt>
    <dgm:pt modelId="{0404AA62-5049-4444-887E-924886252992}" type="parTrans" cxnId="{A09CC1E1-DC4A-4BEC-99D5-9E705D799FEB}">
      <dgm:prSet/>
      <dgm:spPr/>
      <dgm:t>
        <a:bodyPr/>
        <a:lstStyle/>
        <a:p>
          <a:endParaRPr lang="en-US"/>
        </a:p>
      </dgm:t>
    </dgm:pt>
    <dgm:pt modelId="{0A9AFEC7-9118-4DCD-AEC9-C60E993A4901}" type="sibTrans" cxnId="{A09CC1E1-DC4A-4BEC-99D5-9E705D799FEB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56F54C-2828-4682-96EB-101C3930BE4C}">
      <dgm:prSet phldrT="[Text]"/>
      <dgm:spPr/>
      <dgm:t>
        <a:bodyPr/>
        <a:lstStyle/>
        <a:p>
          <a:r>
            <a:rPr lang="en-US" dirty="0" smtClean="0"/>
            <a:t>Malware</a:t>
          </a:r>
          <a:endParaRPr lang="en-US" dirty="0"/>
        </a:p>
      </dgm:t>
    </dgm:pt>
    <dgm:pt modelId="{F5D112C8-BBCA-4650-9EFB-C45CCC15B932}" type="parTrans" cxnId="{7F5D9E23-82BE-47A5-B57B-2E5E6F266D71}">
      <dgm:prSet/>
      <dgm:spPr/>
      <dgm:t>
        <a:bodyPr/>
        <a:lstStyle/>
        <a:p>
          <a:endParaRPr lang="en-US"/>
        </a:p>
      </dgm:t>
    </dgm:pt>
    <dgm:pt modelId="{B16E9F61-1EE4-417F-A613-D9ADB8B2EDC8}" type="sibTrans" cxnId="{7F5D9E23-82BE-47A5-B57B-2E5E6F266D71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E64A71F-B53C-4DAA-AF70-5A4904DF0A17}">
      <dgm:prSet phldrT="[Text]"/>
      <dgm:spPr/>
      <dgm:t>
        <a:bodyPr/>
        <a:lstStyle/>
        <a:p>
          <a:r>
            <a:rPr lang="en-US" dirty="0" smtClean="0"/>
            <a:t>Rootkits</a:t>
          </a:r>
          <a:endParaRPr lang="en-US" dirty="0"/>
        </a:p>
      </dgm:t>
    </dgm:pt>
    <dgm:pt modelId="{CB7E5FAF-5791-43DB-B818-AD8DE926777D}" type="parTrans" cxnId="{0BB11F95-05F6-4D3A-BD29-2AD5FA4ED804}">
      <dgm:prSet/>
      <dgm:spPr/>
      <dgm:t>
        <a:bodyPr/>
        <a:lstStyle/>
        <a:p>
          <a:endParaRPr lang="en-US"/>
        </a:p>
      </dgm:t>
    </dgm:pt>
    <dgm:pt modelId="{F01103C1-3AB0-44B2-9D28-8987159661A6}" type="sibTrans" cxnId="{0BB11F95-05F6-4D3A-BD29-2AD5FA4ED80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FFA83A0-0E3E-4C91-A0D5-2052C43EA5F9}">
      <dgm:prSet phldrT="[Text]"/>
      <dgm:spPr/>
      <dgm:t>
        <a:bodyPr/>
        <a:lstStyle/>
        <a:p>
          <a:r>
            <a:rPr lang="en-US" dirty="0" smtClean="0"/>
            <a:t>Zero-Day Exploit</a:t>
          </a:r>
          <a:endParaRPr lang="en-US" dirty="0"/>
        </a:p>
      </dgm:t>
    </dgm:pt>
    <dgm:pt modelId="{EF28E08A-820D-4330-BBB4-CFEAE572616C}" type="parTrans" cxnId="{DA0E22B2-AFEB-45D4-90B6-1232CFE60801}">
      <dgm:prSet/>
      <dgm:spPr/>
      <dgm:t>
        <a:bodyPr/>
        <a:lstStyle/>
        <a:p>
          <a:endParaRPr lang="en-US"/>
        </a:p>
      </dgm:t>
    </dgm:pt>
    <dgm:pt modelId="{FB257708-7D05-4DC7-A78C-643B8AC66DBF}" type="sibTrans" cxnId="{DA0E22B2-AFEB-45D4-90B6-1232CFE60801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2B16FA-B05E-4D12-8FC9-5270A63249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Zombies/ Botnets</a:t>
          </a:r>
          <a:endParaRPr lang="en-US" dirty="0">
            <a:solidFill>
              <a:schemeClr val="tx1"/>
            </a:solidFill>
          </a:endParaRPr>
        </a:p>
      </dgm:t>
    </dgm:pt>
    <dgm:pt modelId="{DD6B2E23-C7E1-4273-8636-2B6F646293F7}" type="parTrans" cxnId="{097969CB-9D08-4A1D-AC9A-3C1CEB824480}">
      <dgm:prSet/>
      <dgm:spPr/>
      <dgm:t>
        <a:bodyPr/>
        <a:lstStyle/>
        <a:p>
          <a:endParaRPr lang="en-US"/>
        </a:p>
      </dgm:t>
    </dgm:pt>
    <dgm:pt modelId="{C9E95E82-CF80-44EB-AD96-1CC131A8871E}" type="sibTrans" cxnId="{097969CB-9D08-4A1D-AC9A-3C1CEB824480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C62BD8D-A818-4A93-A724-C50AD021481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Packet Sniffing</a:t>
          </a:r>
          <a:endParaRPr lang="en-US" dirty="0">
            <a:solidFill>
              <a:schemeClr val="tx1"/>
            </a:solidFill>
          </a:endParaRPr>
        </a:p>
      </dgm:t>
    </dgm:pt>
    <dgm:pt modelId="{B502AD26-31BB-4283-BC0D-2D9493A61DDB}" type="parTrans" cxnId="{132BB861-7D30-41D4-ACF4-EA8F01741991}">
      <dgm:prSet/>
      <dgm:spPr/>
      <dgm:t>
        <a:bodyPr/>
        <a:lstStyle/>
        <a:p>
          <a:endParaRPr lang="en-US"/>
        </a:p>
      </dgm:t>
    </dgm:pt>
    <dgm:pt modelId="{1BDCCBDF-ACA0-40D4-B2BE-AE7A0876919D}" type="sibTrans" cxnId="{132BB861-7D30-41D4-ACF4-EA8F01741991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CCECC9-D487-412F-9016-43018E42736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Password Guessing</a:t>
          </a:r>
          <a:endParaRPr lang="en-US" dirty="0">
            <a:solidFill>
              <a:schemeClr val="tx1"/>
            </a:solidFill>
          </a:endParaRPr>
        </a:p>
      </dgm:t>
    </dgm:pt>
    <dgm:pt modelId="{F0CF66E5-23E3-42DB-A56B-FC9686E2EFB5}" type="parTrans" cxnId="{01FFB0C1-E60F-4E48-97F5-59E6E0821861}">
      <dgm:prSet/>
      <dgm:spPr/>
      <dgm:t>
        <a:bodyPr/>
        <a:lstStyle/>
        <a:p>
          <a:endParaRPr lang="en-US"/>
        </a:p>
      </dgm:t>
    </dgm:pt>
    <dgm:pt modelId="{A9C7C8AD-7F58-4137-B24F-D41E43FD789F}" type="sibTrans" cxnId="{01FFB0C1-E60F-4E48-97F5-59E6E0821861}">
      <dgm:prSet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9C88079-C0EA-4021-808A-2B47D6D713D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Social Engineering</a:t>
          </a:r>
          <a:endParaRPr lang="en-US" dirty="0">
            <a:solidFill>
              <a:schemeClr val="tx1"/>
            </a:solidFill>
          </a:endParaRPr>
        </a:p>
      </dgm:t>
    </dgm:pt>
    <dgm:pt modelId="{EEE2355F-B23C-49E2-A880-741E44F4B2CF}" type="parTrans" cxnId="{FD274F1F-9C15-4977-9904-B64F64D88B93}">
      <dgm:prSet/>
      <dgm:spPr/>
      <dgm:t>
        <a:bodyPr/>
        <a:lstStyle/>
        <a:p>
          <a:endParaRPr lang="en-US"/>
        </a:p>
      </dgm:t>
    </dgm:pt>
    <dgm:pt modelId="{69638323-E238-4A9E-96D6-0AB96B1520B6}" type="sibTrans" cxnId="{FD274F1F-9C15-4977-9904-B64F64D88B93}">
      <dgm:prSet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BACB40E-405D-4C3F-A7EC-C37E5D7BAA0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Advanced Persistent Threat</a:t>
          </a:r>
          <a:endParaRPr lang="en-US" dirty="0">
            <a:solidFill>
              <a:schemeClr val="tx1"/>
            </a:solidFill>
          </a:endParaRPr>
        </a:p>
      </dgm:t>
    </dgm:pt>
    <dgm:pt modelId="{5CE1645C-A606-42FB-B4DC-40C511AFCF0A}" type="parTrans" cxnId="{64FAED75-ADBE-4598-968C-BD918541344D}">
      <dgm:prSet/>
      <dgm:spPr/>
      <dgm:t>
        <a:bodyPr/>
        <a:lstStyle/>
        <a:p>
          <a:endParaRPr lang="en-US"/>
        </a:p>
      </dgm:t>
    </dgm:pt>
    <dgm:pt modelId="{FC1FE2E6-F857-4F00-BA0F-FA0D9F88E2EC}" type="sibTrans" cxnId="{64FAED75-ADBE-4598-968C-BD918541344D}">
      <dgm:prSet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27F378-A295-4951-98CB-9D111F812A69}" type="pres">
      <dgm:prSet presAssocID="{D62F991C-156A-41DD-9018-FD61D22C5D3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86FEE846-B8BA-462C-977D-202A4C18A5A6}" type="pres">
      <dgm:prSet presAssocID="{3A09BE4B-3E97-4EAF-A9BA-EE98210BE8D3}" presName="text1" presStyleCnt="0"/>
      <dgm:spPr/>
    </dgm:pt>
    <dgm:pt modelId="{D37F9249-23B9-4D0D-A072-F9F3352907A4}" type="pres">
      <dgm:prSet presAssocID="{3A09BE4B-3E97-4EAF-A9BA-EE98210BE8D3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A67DC-7119-487A-A26B-EEE07460688C}" type="pres">
      <dgm:prSet presAssocID="{3A09BE4B-3E97-4EAF-A9BA-EE98210BE8D3}" presName="textaccent1" presStyleCnt="0"/>
      <dgm:spPr/>
    </dgm:pt>
    <dgm:pt modelId="{40A1A3DA-7DFB-42EC-A90A-B658D6448390}" type="pres">
      <dgm:prSet presAssocID="{3A09BE4B-3E97-4EAF-A9BA-EE98210BE8D3}" presName="accentRepeatNode" presStyleLbl="solidAlignAcc1" presStyleIdx="0" presStyleCnt="20"/>
      <dgm:spPr/>
    </dgm:pt>
    <dgm:pt modelId="{21A2A1C6-5496-4709-BB11-7DCD1ABA50B9}" type="pres">
      <dgm:prSet presAssocID="{900D9D61-13D2-4367-80C6-312E69441F78}" presName="image1" presStyleCnt="0"/>
      <dgm:spPr/>
    </dgm:pt>
    <dgm:pt modelId="{6339BFDA-CD50-4838-B6EE-D0AD3DB8E1E6}" type="pres">
      <dgm:prSet presAssocID="{900D9D61-13D2-4367-80C6-312E69441F78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0514C761-3114-4BB1-B06F-FA46D1A9E05F}" type="pres">
      <dgm:prSet presAssocID="{900D9D61-13D2-4367-80C6-312E69441F78}" presName="imageaccent1" presStyleCnt="0"/>
      <dgm:spPr/>
    </dgm:pt>
    <dgm:pt modelId="{646E3D71-D9BA-4EEE-AFDC-5DB34A3A2C41}" type="pres">
      <dgm:prSet presAssocID="{900D9D61-13D2-4367-80C6-312E69441F78}" presName="accentRepeatNode" presStyleLbl="solidAlignAcc1" presStyleIdx="1" presStyleCnt="20"/>
      <dgm:spPr/>
    </dgm:pt>
    <dgm:pt modelId="{841665C7-D09C-481E-9233-D9120C475AC1}" type="pres">
      <dgm:prSet presAssocID="{36EE5794-B8C9-4D85-A9BE-6546CBF92902}" presName="text2" presStyleCnt="0"/>
      <dgm:spPr/>
    </dgm:pt>
    <dgm:pt modelId="{1172F161-3D7C-46B1-BDB3-B28AE9956405}" type="pres">
      <dgm:prSet presAssocID="{36EE5794-B8C9-4D85-A9BE-6546CBF92902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58C34-8C38-4FB5-9027-F33501DE345D}" type="pres">
      <dgm:prSet presAssocID="{36EE5794-B8C9-4D85-A9BE-6546CBF92902}" presName="textaccent2" presStyleCnt="0"/>
      <dgm:spPr/>
    </dgm:pt>
    <dgm:pt modelId="{8A7E0669-70C1-4026-A6B3-FF563FEAAC7A}" type="pres">
      <dgm:prSet presAssocID="{36EE5794-B8C9-4D85-A9BE-6546CBF92902}" presName="accentRepeatNode" presStyleLbl="solidAlignAcc1" presStyleIdx="2" presStyleCnt="20"/>
      <dgm:spPr/>
    </dgm:pt>
    <dgm:pt modelId="{4F8F1493-EB8E-4A70-BA6A-0CC8752E4031}" type="pres">
      <dgm:prSet presAssocID="{0A9AFEC7-9118-4DCD-AEC9-C60E993A4901}" presName="image2" presStyleCnt="0"/>
      <dgm:spPr/>
    </dgm:pt>
    <dgm:pt modelId="{342658A2-2545-4DA3-BA55-E0A00220380E}" type="pres">
      <dgm:prSet presAssocID="{0A9AFEC7-9118-4DCD-AEC9-C60E993A4901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9CF99A91-7001-40AB-B2E4-0FEBD865A0BA}" type="pres">
      <dgm:prSet presAssocID="{0A9AFEC7-9118-4DCD-AEC9-C60E993A4901}" presName="imageaccent2" presStyleCnt="0"/>
      <dgm:spPr/>
    </dgm:pt>
    <dgm:pt modelId="{7506DFC9-921F-4CE1-AA52-E6286A18533C}" type="pres">
      <dgm:prSet presAssocID="{0A9AFEC7-9118-4DCD-AEC9-C60E993A4901}" presName="accentRepeatNode" presStyleLbl="solidAlignAcc1" presStyleIdx="3" presStyleCnt="20"/>
      <dgm:spPr/>
    </dgm:pt>
    <dgm:pt modelId="{6E0C6CFA-C19D-4302-8923-0A0081AD00FB}" type="pres">
      <dgm:prSet presAssocID="{2256F54C-2828-4682-96EB-101C3930BE4C}" presName="text3" presStyleCnt="0"/>
      <dgm:spPr/>
    </dgm:pt>
    <dgm:pt modelId="{C0F96192-1B8D-4BD0-B148-F54DB81846A6}" type="pres">
      <dgm:prSet presAssocID="{2256F54C-2828-4682-96EB-101C3930BE4C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EA447-463E-4345-8C1D-798451B306B1}" type="pres">
      <dgm:prSet presAssocID="{2256F54C-2828-4682-96EB-101C3930BE4C}" presName="textaccent3" presStyleCnt="0"/>
      <dgm:spPr/>
    </dgm:pt>
    <dgm:pt modelId="{F00CCF2B-D644-4410-9583-EBB13573A59F}" type="pres">
      <dgm:prSet presAssocID="{2256F54C-2828-4682-96EB-101C3930BE4C}" presName="accentRepeatNode" presStyleLbl="solidAlignAcc1" presStyleIdx="4" presStyleCnt="20"/>
      <dgm:spPr/>
    </dgm:pt>
    <dgm:pt modelId="{048850A3-2F08-4CA4-BC25-1A3A4A3187CA}" type="pres">
      <dgm:prSet presAssocID="{B16E9F61-1EE4-417F-A613-D9ADB8B2EDC8}" presName="image3" presStyleCnt="0"/>
      <dgm:spPr/>
    </dgm:pt>
    <dgm:pt modelId="{AB08ADC3-8DC1-4B1B-85A1-2E79B83893A3}" type="pres">
      <dgm:prSet presAssocID="{B16E9F61-1EE4-417F-A613-D9ADB8B2EDC8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04A42596-0791-401E-B0B3-BAAE6277FDD4}" type="pres">
      <dgm:prSet presAssocID="{B16E9F61-1EE4-417F-A613-D9ADB8B2EDC8}" presName="imageaccent3" presStyleCnt="0"/>
      <dgm:spPr/>
    </dgm:pt>
    <dgm:pt modelId="{2795701E-3587-40ED-BD05-67C9FB4AE1A6}" type="pres">
      <dgm:prSet presAssocID="{B16E9F61-1EE4-417F-A613-D9ADB8B2EDC8}" presName="accentRepeatNode" presStyleLbl="solidAlignAcc1" presStyleIdx="5" presStyleCnt="20"/>
      <dgm:spPr/>
    </dgm:pt>
    <dgm:pt modelId="{FB4C7866-E265-430B-903F-6B6152E9DE9B}" type="pres">
      <dgm:prSet presAssocID="{5E64A71F-B53C-4DAA-AF70-5A4904DF0A17}" presName="text4" presStyleCnt="0"/>
      <dgm:spPr/>
    </dgm:pt>
    <dgm:pt modelId="{B548CF1F-BDD7-4402-92F5-0AB1FF0CF801}" type="pres">
      <dgm:prSet presAssocID="{5E64A71F-B53C-4DAA-AF70-5A4904DF0A17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7A47E-1CD6-4259-9102-4FA487640995}" type="pres">
      <dgm:prSet presAssocID="{5E64A71F-B53C-4DAA-AF70-5A4904DF0A17}" presName="textaccent4" presStyleCnt="0"/>
      <dgm:spPr/>
    </dgm:pt>
    <dgm:pt modelId="{223CF150-639B-4381-B2F3-2CC3375B9965}" type="pres">
      <dgm:prSet presAssocID="{5E64A71F-B53C-4DAA-AF70-5A4904DF0A17}" presName="accentRepeatNode" presStyleLbl="solidAlignAcc1" presStyleIdx="6" presStyleCnt="20"/>
      <dgm:spPr/>
    </dgm:pt>
    <dgm:pt modelId="{1261C126-26EF-4639-A562-1A37DB37623E}" type="pres">
      <dgm:prSet presAssocID="{F01103C1-3AB0-44B2-9D28-8987159661A6}" presName="image4" presStyleCnt="0"/>
      <dgm:spPr/>
    </dgm:pt>
    <dgm:pt modelId="{B74BEAAD-C1D9-4A75-BDFA-D61948F9FCD3}" type="pres">
      <dgm:prSet presAssocID="{F01103C1-3AB0-44B2-9D28-8987159661A6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B19B20FB-A415-457D-98D7-41247B98434C}" type="pres">
      <dgm:prSet presAssocID="{F01103C1-3AB0-44B2-9D28-8987159661A6}" presName="imageaccent4" presStyleCnt="0"/>
      <dgm:spPr/>
    </dgm:pt>
    <dgm:pt modelId="{1AC3E4A8-7824-4371-ABBE-03638A7363B7}" type="pres">
      <dgm:prSet presAssocID="{F01103C1-3AB0-44B2-9D28-8987159661A6}" presName="accentRepeatNode" presStyleLbl="solidAlignAcc1" presStyleIdx="7" presStyleCnt="20"/>
      <dgm:spPr/>
    </dgm:pt>
    <dgm:pt modelId="{2AD4944A-7757-4967-A619-FFFFC11D1442}" type="pres">
      <dgm:prSet presAssocID="{0FFA83A0-0E3E-4C91-A0D5-2052C43EA5F9}" presName="text5" presStyleCnt="0"/>
      <dgm:spPr/>
    </dgm:pt>
    <dgm:pt modelId="{0065CECC-DE60-49D6-B088-1BFB72B90353}" type="pres">
      <dgm:prSet presAssocID="{0FFA83A0-0E3E-4C91-A0D5-2052C43EA5F9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A88C0-B60F-4928-87AA-B0FC54B3FBD0}" type="pres">
      <dgm:prSet presAssocID="{0FFA83A0-0E3E-4C91-A0D5-2052C43EA5F9}" presName="textaccent5" presStyleCnt="0"/>
      <dgm:spPr/>
    </dgm:pt>
    <dgm:pt modelId="{B129AD3D-3A8E-4D7E-9E6E-A4996662528A}" type="pres">
      <dgm:prSet presAssocID="{0FFA83A0-0E3E-4C91-A0D5-2052C43EA5F9}" presName="accentRepeatNode" presStyleLbl="solidAlignAcc1" presStyleIdx="8" presStyleCnt="20"/>
      <dgm:spPr/>
    </dgm:pt>
    <dgm:pt modelId="{DF40D37F-F00D-476A-8B2A-CE780B357003}" type="pres">
      <dgm:prSet presAssocID="{FB257708-7D05-4DC7-A78C-643B8AC66DBF}" presName="image5" presStyleCnt="0"/>
      <dgm:spPr/>
    </dgm:pt>
    <dgm:pt modelId="{2DA9303D-44B1-4304-B008-5F0A651F91F7}" type="pres">
      <dgm:prSet presAssocID="{FB257708-7D05-4DC7-A78C-643B8AC66DBF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492E71F2-5B52-4D1A-B074-B5C5DD5B77B2}" type="pres">
      <dgm:prSet presAssocID="{FB257708-7D05-4DC7-A78C-643B8AC66DBF}" presName="imageaccent5" presStyleCnt="0"/>
      <dgm:spPr/>
    </dgm:pt>
    <dgm:pt modelId="{F7B88F50-3A3E-4FAA-89D9-73A8ABD3712D}" type="pres">
      <dgm:prSet presAssocID="{FB257708-7D05-4DC7-A78C-643B8AC66DBF}" presName="accentRepeatNode" presStyleLbl="solidAlignAcc1" presStyleIdx="9" presStyleCnt="20"/>
      <dgm:spPr/>
    </dgm:pt>
    <dgm:pt modelId="{1AD36FC9-2122-45A6-A304-F7B824066BCE}" type="pres">
      <dgm:prSet presAssocID="{0A2B16FA-B05E-4D12-8FC9-5270A63249F3}" presName="text6" presStyleCnt="0"/>
      <dgm:spPr/>
    </dgm:pt>
    <dgm:pt modelId="{936036A0-574C-4C82-B663-00B6BAF89A21}" type="pres">
      <dgm:prSet presAssocID="{0A2B16FA-B05E-4D12-8FC9-5270A63249F3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0E9C60-1CED-40DA-87F0-DE86C5670C47}" type="pres">
      <dgm:prSet presAssocID="{0A2B16FA-B05E-4D12-8FC9-5270A63249F3}" presName="textaccent6" presStyleCnt="0"/>
      <dgm:spPr/>
    </dgm:pt>
    <dgm:pt modelId="{8FBE492E-D820-46BD-82E3-A2F179B91758}" type="pres">
      <dgm:prSet presAssocID="{0A2B16FA-B05E-4D12-8FC9-5270A63249F3}" presName="accentRepeatNode" presStyleLbl="solidAlignAcc1" presStyleIdx="10" presStyleCnt="20"/>
      <dgm:spPr/>
    </dgm:pt>
    <dgm:pt modelId="{3503ECEA-3F21-4978-8233-DA79BF6A5E96}" type="pres">
      <dgm:prSet presAssocID="{C9E95E82-CF80-44EB-AD96-1CC131A8871E}" presName="image6" presStyleCnt="0"/>
      <dgm:spPr/>
    </dgm:pt>
    <dgm:pt modelId="{121B1AB9-DBE9-4AE5-AEB6-93D64DE03BED}" type="pres">
      <dgm:prSet presAssocID="{C9E95E82-CF80-44EB-AD96-1CC131A8871E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FD24013A-189B-4BA5-8F3E-EB17332804D8}" type="pres">
      <dgm:prSet presAssocID="{C9E95E82-CF80-44EB-AD96-1CC131A8871E}" presName="imageaccent6" presStyleCnt="0"/>
      <dgm:spPr/>
    </dgm:pt>
    <dgm:pt modelId="{058DCAF7-39AB-46C1-B3AF-7BD60D4009A3}" type="pres">
      <dgm:prSet presAssocID="{C9E95E82-CF80-44EB-AD96-1CC131A8871E}" presName="accentRepeatNode" presStyleLbl="solidAlignAcc1" presStyleIdx="11" presStyleCnt="20"/>
      <dgm:spPr/>
    </dgm:pt>
    <dgm:pt modelId="{58738A13-5151-4923-9BDF-EDF822106E95}" type="pres">
      <dgm:prSet presAssocID="{5C62BD8D-A818-4A93-A724-C50AD0214817}" presName="text7" presStyleCnt="0"/>
      <dgm:spPr/>
    </dgm:pt>
    <dgm:pt modelId="{7A22E336-3A55-4222-B67A-FBFB748993F1}" type="pres">
      <dgm:prSet presAssocID="{5C62BD8D-A818-4A93-A724-C50AD0214817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ABD4F-87E9-4468-A3E1-4C7EF39FFF6B}" type="pres">
      <dgm:prSet presAssocID="{5C62BD8D-A818-4A93-A724-C50AD0214817}" presName="textaccent7" presStyleCnt="0"/>
      <dgm:spPr/>
    </dgm:pt>
    <dgm:pt modelId="{D0C96B49-C1FE-4AF7-85F8-402B2700D856}" type="pres">
      <dgm:prSet presAssocID="{5C62BD8D-A818-4A93-A724-C50AD0214817}" presName="accentRepeatNode" presStyleLbl="solidAlignAcc1" presStyleIdx="12" presStyleCnt="20"/>
      <dgm:spPr/>
    </dgm:pt>
    <dgm:pt modelId="{DC29C633-CD66-46E6-9A0E-4622AC3042F6}" type="pres">
      <dgm:prSet presAssocID="{1BDCCBDF-ACA0-40D4-B2BE-AE7A0876919D}" presName="image7" presStyleCnt="0"/>
      <dgm:spPr/>
    </dgm:pt>
    <dgm:pt modelId="{3862CA47-8820-4099-8908-50D06DF0C46C}" type="pres">
      <dgm:prSet presAssocID="{1BDCCBDF-ACA0-40D4-B2BE-AE7A0876919D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079C1C3D-8933-4B4A-82C9-B585DB282C8F}" type="pres">
      <dgm:prSet presAssocID="{1BDCCBDF-ACA0-40D4-B2BE-AE7A0876919D}" presName="imageaccent7" presStyleCnt="0"/>
      <dgm:spPr/>
    </dgm:pt>
    <dgm:pt modelId="{8A1BA894-FBC3-44D0-87ED-688074413E1A}" type="pres">
      <dgm:prSet presAssocID="{1BDCCBDF-ACA0-40D4-B2BE-AE7A0876919D}" presName="accentRepeatNode" presStyleLbl="solidAlignAcc1" presStyleIdx="13" presStyleCnt="20"/>
      <dgm:spPr/>
    </dgm:pt>
    <dgm:pt modelId="{A3779643-9AF0-4D1D-8BB2-B9E527490C59}" type="pres">
      <dgm:prSet presAssocID="{47CCECC9-D487-412F-9016-43018E427368}" presName="text8" presStyleCnt="0"/>
      <dgm:spPr/>
    </dgm:pt>
    <dgm:pt modelId="{8D9B7A18-BD02-4064-8E4E-35D464D488F8}" type="pres">
      <dgm:prSet presAssocID="{47CCECC9-D487-412F-9016-43018E427368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A6373-1669-4A14-AB80-D0FE026251A3}" type="pres">
      <dgm:prSet presAssocID="{47CCECC9-D487-412F-9016-43018E427368}" presName="textaccent8" presStyleCnt="0"/>
      <dgm:spPr/>
    </dgm:pt>
    <dgm:pt modelId="{E158B016-CF1A-4AD1-BF00-C9E18239A9D0}" type="pres">
      <dgm:prSet presAssocID="{47CCECC9-D487-412F-9016-43018E427368}" presName="accentRepeatNode" presStyleLbl="solidAlignAcc1" presStyleIdx="14" presStyleCnt="20"/>
      <dgm:spPr/>
    </dgm:pt>
    <dgm:pt modelId="{7EA8ECEA-5283-42E2-B7D6-D21F509F25C3}" type="pres">
      <dgm:prSet presAssocID="{A9C7C8AD-7F58-4137-B24F-D41E43FD789F}" presName="image8" presStyleCnt="0"/>
      <dgm:spPr/>
    </dgm:pt>
    <dgm:pt modelId="{3B10B2EE-E7EA-403E-8215-BA7A64477858}" type="pres">
      <dgm:prSet presAssocID="{A9C7C8AD-7F58-4137-B24F-D41E43FD789F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F09B8BF2-E864-4631-AFB5-44FBE21955BF}" type="pres">
      <dgm:prSet presAssocID="{A9C7C8AD-7F58-4137-B24F-D41E43FD789F}" presName="imageaccent8" presStyleCnt="0"/>
      <dgm:spPr/>
    </dgm:pt>
    <dgm:pt modelId="{18D22293-2F5C-45E5-A1DF-3CCB1FD39354}" type="pres">
      <dgm:prSet presAssocID="{A9C7C8AD-7F58-4137-B24F-D41E43FD789F}" presName="accentRepeatNode" presStyleLbl="solidAlignAcc1" presStyleIdx="15" presStyleCnt="20"/>
      <dgm:spPr/>
    </dgm:pt>
    <dgm:pt modelId="{C75C2C02-B955-4BE5-9CFF-6ECCC30319EF}" type="pres">
      <dgm:prSet presAssocID="{D9C88079-C0EA-4021-808A-2B47D6D713DF}" presName="text9" presStyleCnt="0"/>
      <dgm:spPr/>
    </dgm:pt>
    <dgm:pt modelId="{0B31FC1C-75E0-45E6-B259-082AD471C334}" type="pres">
      <dgm:prSet presAssocID="{D9C88079-C0EA-4021-808A-2B47D6D713DF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65890-2A51-4A71-87D1-3D16F8AA4F96}" type="pres">
      <dgm:prSet presAssocID="{D9C88079-C0EA-4021-808A-2B47D6D713DF}" presName="textaccent9" presStyleCnt="0"/>
      <dgm:spPr/>
    </dgm:pt>
    <dgm:pt modelId="{BD6A40E7-0C78-4647-B922-B03C0EEC3EB3}" type="pres">
      <dgm:prSet presAssocID="{D9C88079-C0EA-4021-808A-2B47D6D713DF}" presName="accentRepeatNode" presStyleLbl="solidAlignAcc1" presStyleIdx="16" presStyleCnt="20"/>
      <dgm:spPr/>
    </dgm:pt>
    <dgm:pt modelId="{88FF4445-9EEC-4DC5-BC42-58D4AE8035F2}" type="pres">
      <dgm:prSet presAssocID="{69638323-E238-4A9E-96D6-0AB96B1520B6}" presName="image9" presStyleCnt="0"/>
      <dgm:spPr/>
    </dgm:pt>
    <dgm:pt modelId="{30D7347C-949D-4564-A335-04F125A84D87}" type="pres">
      <dgm:prSet presAssocID="{69638323-E238-4A9E-96D6-0AB96B1520B6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CFF32AE9-8743-49F8-AA23-342F140316EF}" type="pres">
      <dgm:prSet presAssocID="{69638323-E238-4A9E-96D6-0AB96B1520B6}" presName="imageaccent9" presStyleCnt="0"/>
      <dgm:spPr/>
    </dgm:pt>
    <dgm:pt modelId="{BF53F92D-37BF-473C-ABCC-64CEC6927F94}" type="pres">
      <dgm:prSet presAssocID="{69638323-E238-4A9E-96D6-0AB96B1520B6}" presName="accentRepeatNode" presStyleLbl="solidAlignAcc1" presStyleIdx="17" presStyleCnt="20"/>
      <dgm:spPr/>
    </dgm:pt>
    <dgm:pt modelId="{9E395D19-B7E1-4DAC-9235-C1C67936E0BA}" type="pres">
      <dgm:prSet presAssocID="{5BACB40E-405D-4C3F-A7EC-C37E5D7BAA03}" presName="text10" presStyleCnt="0"/>
      <dgm:spPr/>
    </dgm:pt>
    <dgm:pt modelId="{0C1BDD14-6DE2-4981-83A3-80D9B791A782}" type="pres">
      <dgm:prSet presAssocID="{5BACB40E-405D-4C3F-A7EC-C37E5D7BAA03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D5E16-ACF8-4D2F-BC1B-52941B99B5B0}" type="pres">
      <dgm:prSet presAssocID="{5BACB40E-405D-4C3F-A7EC-C37E5D7BAA03}" presName="textaccent10" presStyleCnt="0"/>
      <dgm:spPr/>
    </dgm:pt>
    <dgm:pt modelId="{78AB0B78-570F-4916-9649-AED0757280E1}" type="pres">
      <dgm:prSet presAssocID="{5BACB40E-405D-4C3F-A7EC-C37E5D7BAA03}" presName="accentRepeatNode" presStyleLbl="solidAlignAcc1" presStyleIdx="18" presStyleCnt="20"/>
      <dgm:spPr/>
    </dgm:pt>
    <dgm:pt modelId="{FBB1BB9B-E4A1-4153-AC78-0CBEF50EE758}" type="pres">
      <dgm:prSet presAssocID="{FC1FE2E6-F857-4F00-BA0F-FA0D9F88E2EC}" presName="image10" presStyleCnt="0"/>
      <dgm:spPr/>
    </dgm:pt>
    <dgm:pt modelId="{74CA0A43-9BF3-4FD9-8915-9B698DEA4895}" type="pres">
      <dgm:prSet presAssocID="{FC1FE2E6-F857-4F00-BA0F-FA0D9F88E2EC}" presName="imageRepeatNode" presStyleLbl="alignAcc1" presStyleIdx="9" presStyleCnt="10"/>
      <dgm:spPr/>
      <dgm:t>
        <a:bodyPr/>
        <a:lstStyle/>
        <a:p>
          <a:endParaRPr lang="en-US"/>
        </a:p>
      </dgm:t>
    </dgm:pt>
    <dgm:pt modelId="{1950604F-852A-4459-9611-37C695E9F63C}" type="pres">
      <dgm:prSet presAssocID="{FC1FE2E6-F857-4F00-BA0F-FA0D9F88E2EC}" presName="imageaccent10" presStyleCnt="0"/>
      <dgm:spPr/>
    </dgm:pt>
    <dgm:pt modelId="{A8FE45B9-4522-41D5-8041-46FC1014A49C}" type="pres">
      <dgm:prSet presAssocID="{FC1FE2E6-F857-4F00-BA0F-FA0D9F88E2EC}" presName="accentRepeatNode" presStyleLbl="solidAlignAcc1" presStyleIdx="19" presStyleCnt="20"/>
      <dgm:spPr/>
    </dgm:pt>
  </dgm:ptLst>
  <dgm:cxnLst>
    <dgm:cxn modelId="{EB060432-28FB-4775-8C49-320A4248AE5C}" type="presOf" srcId="{900D9D61-13D2-4367-80C6-312E69441F78}" destId="{6339BFDA-CD50-4838-B6EE-D0AD3DB8E1E6}" srcOrd="0" destOrd="0" presId="urn:microsoft.com/office/officeart/2008/layout/HexagonCluster"/>
    <dgm:cxn modelId="{054457FB-63CC-4AF4-B9A5-AD9ED9F50CEC}" type="presOf" srcId="{36EE5794-B8C9-4D85-A9BE-6546CBF92902}" destId="{1172F161-3D7C-46B1-BDB3-B28AE9956405}" srcOrd="0" destOrd="0" presId="urn:microsoft.com/office/officeart/2008/layout/HexagonCluster"/>
    <dgm:cxn modelId="{22C49396-D3B9-46F9-BA99-2B3998472CD1}" type="presOf" srcId="{69638323-E238-4A9E-96D6-0AB96B1520B6}" destId="{30D7347C-949D-4564-A335-04F125A84D87}" srcOrd="0" destOrd="0" presId="urn:microsoft.com/office/officeart/2008/layout/HexagonCluster"/>
    <dgm:cxn modelId="{8559614B-F319-4E51-99EB-76B8339B45B6}" type="presOf" srcId="{D9C88079-C0EA-4021-808A-2B47D6D713DF}" destId="{0B31FC1C-75E0-45E6-B259-082AD471C334}" srcOrd="0" destOrd="0" presId="urn:microsoft.com/office/officeart/2008/layout/HexagonCluster"/>
    <dgm:cxn modelId="{AEBAE410-7C51-4E80-8493-82AC71B6D43A}" type="presOf" srcId="{2256F54C-2828-4682-96EB-101C3930BE4C}" destId="{C0F96192-1B8D-4BD0-B148-F54DB81846A6}" srcOrd="0" destOrd="0" presId="urn:microsoft.com/office/officeart/2008/layout/HexagonCluster"/>
    <dgm:cxn modelId="{6363F574-7BB9-475C-87C7-A89B9FBA4D62}" type="presOf" srcId="{0A9AFEC7-9118-4DCD-AEC9-C60E993A4901}" destId="{342658A2-2545-4DA3-BA55-E0A00220380E}" srcOrd="0" destOrd="0" presId="urn:microsoft.com/office/officeart/2008/layout/HexagonCluster"/>
    <dgm:cxn modelId="{0BB11F95-05F6-4D3A-BD29-2AD5FA4ED804}" srcId="{D62F991C-156A-41DD-9018-FD61D22C5D3E}" destId="{5E64A71F-B53C-4DAA-AF70-5A4904DF0A17}" srcOrd="3" destOrd="0" parTransId="{CB7E5FAF-5791-43DB-B818-AD8DE926777D}" sibTransId="{F01103C1-3AB0-44B2-9D28-8987159661A6}"/>
    <dgm:cxn modelId="{DA0E22B2-AFEB-45D4-90B6-1232CFE60801}" srcId="{D62F991C-156A-41DD-9018-FD61D22C5D3E}" destId="{0FFA83A0-0E3E-4C91-A0D5-2052C43EA5F9}" srcOrd="4" destOrd="0" parTransId="{EF28E08A-820D-4330-BBB4-CFEAE572616C}" sibTransId="{FB257708-7D05-4DC7-A78C-643B8AC66DBF}"/>
    <dgm:cxn modelId="{A81F4C38-05DC-4AC9-8143-E615E7AFAF59}" type="presOf" srcId="{F01103C1-3AB0-44B2-9D28-8987159661A6}" destId="{B74BEAAD-C1D9-4A75-BDFA-D61948F9FCD3}" srcOrd="0" destOrd="0" presId="urn:microsoft.com/office/officeart/2008/layout/HexagonCluster"/>
    <dgm:cxn modelId="{A09CC1E1-DC4A-4BEC-99D5-9E705D799FEB}" srcId="{D62F991C-156A-41DD-9018-FD61D22C5D3E}" destId="{36EE5794-B8C9-4D85-A9BE-6546CBF92902}" srcOrd="1" destOrd="0" parTransId="{0404AA62-5049-4444-887E-924886252992}" sibTransId="{0A9AFEC7-9118-4DCD-AEC9-C60E993A4901}"/>
    <dgm:cxn modelId="{448D2805-B95C-4D6B-965F-360DAE5BEB16}" type="presOf" srcId="{5E64A71F-B53C-4DAA-AF70-5A4904DF0A17}" destId="{B548CF1F-BDD7-4402-92F5-0AB1FF0CF801}" srcOrd="0" destOrd="0" presId="urn:microsoft.com/office/officeart/2008/layout/HexagonCluster"/>
    <dgm:cxn modelId="{38FF84C1-0CE8-408E-A4D6-45B7F8352306}" type="presOf" srcId="{0FFA83A0-0E3E-4C91-A0D5-2052C43EA5F9}" destId="{0065CECC-DE60-49D6-B088-1BFB72B90353}" srcOrd="0" destOrd="0" presId="urn:microsoft.com/office/officeart/2008/layout/HexagonCluster"/>
    <dgm:cxn modelId="{01FFB0C1-E60F-4E48-97F5-59E6E0821861}" srcId="{D62F991C-156A-41DD-9018-FD61D22C5D3E}" destId="{47CCECC9-D487-412F-9016-43018E427368}" srcOrd="7" destOrd="0" parTransId="{F0CF66E5-23E3-42DB-A56B-FC9686E2EFB5}" sibTransId="{A9C7C8AD-7F58-4137-B24F-D41E43FD789F}"/>
    <dgm:cxn modelId="{0EC76511-107E-41A1-A7DC-319A70366CA0}" type="presOf" srcId="{C9E95E82-CF80-44EB-AD96-1CC131A8871E}" destId="{121B1AB9-DBE9-4AE5-AEB6-93D64DE03BED}" srcOrd="0" destOrd="0" presId="urn:microsoft.com/office/officeart/2008/layout/HexagonCluster"/>
    <dgm:cxn modelId="{097969CB-9D08-4A1D-AC9A-3C1CEB824480}" srcId="{D62F991C-156A-41DD-9018-FD61D22C5D3E}" destId="{0A2B16FA-B05E-4D12-8FC9-5270A63249F3}" srcOrd="5" destOrd="0" parTransId="{DD6B2E23-C7E1-4273-8636-2B6F646293F7}" sibTransId="{C9E95E82-CF80-44EB-AD96-1CC131A8871E}"/>
    <dgm:cxn modelId="{4ABA2374-EB80-4F24-A99C-87A21580E17D}" type="presOf" srcId="{5BACB40E-405D-4C3F-A7EC-C37E5D7BAA03}" destId="{0C1BDD14-6DE2-4981-83A3-80D9B791A782}" srcOrd="0" destOrd="0" presId="urn:microsoft.com/office/officeart/2008/layout/HexagonCluster"/>
    <dgm:cxn modelId="{8BA7CDD8-5B03-4080-A7B3-2DD4FAB5878C}" type="presOf" srcId="{5C62BD8D-A818-4A93-A724-C50AD0214817}" destId="{7A22E336-3A55-4222-B67A-FBFB748993F1}" srcOrd="0" destOrd="0" presId="urn:microsoft.com/office/officeart/2008/layout/HexagonCluster"/>
    <dgm:cxn modelId="{FD274F1F-9C15-4977-9904-B64F64D88B93}" srcId="{D62F991C-156A-41DD-9018-FD61D22C5D3E}" destId="{D9C88079-C0EA-4021-808A-2B47D6D713DF}" srcOrd="8" destOrd="0" parTransId="{EEE2355F-B23C-49E2-A880-741E44F4B2CF}" sibTransId="{69638323-E238-4A9E-96D6-0AB96B1520B6}"/>
    <dgm:cxn modelId="{BA513880-C52D-4151-B0AB-756211EBDC7B}" type="presOf" srcId="{FC1FE2E6-F857-4F00-BA0F-FA0D9F88E2EC}" destId="{74CA0A43-9BF3-4FD9-8915-9B698DEA4895}" srcOrd="0" destOrd="0" presId="urn:microsoft.com/office/officeart/2008/layout/HexagonCluster"/>
    <dgm:cxn modelId="{ED70EDFD-77DB-4734-BC87-EDD17103B099}" type="presOf" srcId="{3A09BE4B-3E97-4EAF-A9BA-EE98210BE8D3}" destId="{D37F9249-23B9-4D0D-A072-F9F3352907A4}" srcOrd="0" destOrd="0" presId="urn:microsoft.com/office/officeart/2008/layout/HexagonCluster"/>
    <dgm:cxn modelId="{132BB861-7D30-41D4-ACF4-EA8F01741991}" srcId="{D62F991C-156A-41DD-9018-FD61D22C5D3E}" destId="{5C62BD8D-A818-4A93-A724-C50AD0214817}" srcOrd="6" destOrd="0" parTransId="{B502AD26-31BB-4283-BC0D-2D9493A61DDB}" sibTransId="{1BDCCBDF-ACA0-40D4-B2BE-AE7A0876919D}"/>
    <dgm:cxn modelId="{7063B147-5123-4C89-9ADF-03636E20E207}" type="presOf" srcId="{D62F991C-156A-41DD-9018-FD61D22C5D3E}" destId="{7027F378-A295-4951-98CB-9D111F812A69}" srcOrd="0" destOrd="0" presId="urn:microsoft.com/office/officeart/2008/layout/HexagonCluster"/>
    <dgm:cxn modelId="{DE2E28DE-1000-49A5-AA5A-CF1BEE3476F6}" type="presOf" srcId="{1BDCCBDF-ACA0-40D4-B2BE-AE7A0876919D}" destId="{3862CA47-8820-4099-8908-50D06DF0C46C}" srcOrd="0" destOrd="0" presId="urn:microsoft.com/office/officeart/2008/layout/HexagonCluster"/>
    <dgm:cxn modelId="{72D106B7-ED4D-4254-892A-BFD9665D4D39}" srcId="{D62F991C-156A-41DD-9018-FD61D22C5D3E}" destId="{3A09BE4B-3E97-4EAF-A9BA-EE98210BE8D3}" srcOrd="0" destOrd="0" parTransId="{002E1F3D-D227-4E8B-8CB5-A0227D1D5F85}" sibTransId="{900D9D61-13D2-4367-80C6-312E69441F78}"/>
    <dgm:cxn modelId="{A3D06635-33D7-4C43-BD24-05578260FE11}" type="presOf" srcId="{B16E9F61-1EE4-417F-A613-D9ADB8B2EDC8}" destId="{AB08ADC3-8DC1-4B1B-85A1-2E79B83893A3}" srcOrd="0" destOrd="0" presId="urn:microsoft.com/office/officeart/2008/layout/HexagonCluster"/>
    <dgm:cxn modelId="{B187ED00-C7BE-41A1-882C-ACE160AE4E3B}" type="presOf" srcId="{47CCECC9-D487-412F-9016-43018E427368}" destId="{8D9B7A18-BD02-4064-8E4E-35D464D488F8}" srcOrd="0" destOrd="0" presId="urn:microsoft.com/office/officeart/2008/layout/HexagonCluster"/>
    <dgm:cxn modelId="{0CB8CF70-FB22-4E80-AC72-A142D473F27E}" type="presOf" srcId="{0A2B16FA-B05E-4D12-8FC9-5270A63249F3}" destId="{936036A0-574C-4C82-B663-00B6BAF89A21}" srcOrd="0" destOrd="0" presId="urn:microsoft.com/office/officeart/2008/layout/HexagonCluster"/>
    <dgm:cxn modelId="{F93899E3-0FA5-454A-946F-7ECF7192C4BF}" type="presOf" srcId="{FB257708-7D05-4DC7-A78C-643B8AC66DBF}" destId="{2DA9303D-44B1-4304-B008-5F0A651F91F7}" srcOrd="0" destOrd="0" presId="urn:microsoft.com/office/officeart/2008/layout/HexagonCluster"/>
    <dgm:cxn modelId="{7F5D9E23-82BE-47A5-B57B-2E5E6F266D71}" srcId="{D62F991C-156A-41DD-9018-FD61D22C5D3E}" destId="{2256F54C-2828-4682-96EB-101C3930BE4C}" srcOrd="2" destOrd="0" parTransId="{F5D112C8-BBCA-4650-9EFB-C45CCC15B932}" sibTransId="{B16E9F61-1EE4-417F-A613-D9ADB8B2EDC8}"/>
    <dgm:cxn modelId="{64FAED75-ADBE-4598-968C-BD918541344D}" srcId="{D62F991C-156A-41DD-9018-FD61D22C5D3E}" destId="{5BACB40E-405D-4C3F-A7EC-C37E5D7BAA03}" srcOrd="9" destOrd="0" parTransId="{5CE1645C-A606-42FB-B4DC-40C511AFCF0A}" sibTransId="{FC1FE2E6-F857-4F00-BA0F-FA0D9F88E2EC}"/>
    <dgm:cxn modelId="{042BBF9B-E8AB-45F2-90F1-861800AF5DB7}" type="presOf" srcId="{A9C7C8AD-7F58-4137-B24F-D41E43FD789F}" destId="{3B10B2EE-E7EA-403E-8215-BA7A64477858}" srcOrd="0" destOrd="0" presId="urn:microsoft.com/office/officeart/2008/layout/HexagonCluster"/>
    <dgm:cxn modelId="{B11EF921-5434-4DA4-9808-5AF22DB623E2}" type="presParOf" srcId="{7027F378-A295-4951-98CB-9D111F812A69}" destId="{86FEE846-B8BA-462C-977D-202A4C18A5A6}" srcOrd="0" destOrd="0" presId="urn:microsoft.com/office/officeart/2008/layout/HexagonCluster"/>
    <dgm:cxn modelId="{240DA0A4-035D-4554-8958-0BF3D1E2FA96}" type="presParOf" srcId="{86FEE846-B8BA-462C-977D-202A4C18A5A6}" destId="{D37F9249-23B9-4D0D-A072-F9F3352907A4}" srcOrd="0" destOrd="0" presId="urn:microsoft.com/office/officeart/2008/layout/HexagonCluster"/>
    <dgm:cxn modelId="{FA28EFF6-EA5F-4FA8-B481-C84349DBD779}" type="presParOf" srcId="{7027F378-A295-4951-98CB-9D111F812A69}" destId="{3ADA67DC-7119-487A-A26B-EEE07460688C}" srcOrd="1" destOrd="0" presId="urn:microsoft.com/office/officeart/2008/layout/HexagonCluster"/>
    <dgm:cxn modelId="{6DBF7A23-9604-4CF3-AC93-0206B00056BA}" type="presParOf" srcId="{3ADA67DC-7119-487A-A26B-EEE07460688C}" destId="{40A1A3DA-7DFB-42EC-A90A-B658D6448390}" srcOrd="0" destOrd="0" presId="urn:microsoft.com/office/officeart/2008/layout/HexagonCluster"/>
    <dgm:cxn modelId="{72583483-F59E-467E-981E-85796F59B234}" type="presParOf" srcId="{7027F378-A295-4951-98CB-9D111F812A69}" destId="{21A2A1C6-5496-4709-BB11-7DCD1ABA50B9}" srcOrd="2" destOrd="0" presId="urn:microsoft.com/office/officeart/2008/layout/HexagonCluster"/>
    <dgm:cxn modelId="{2D644B04-AE9E-49EA-9C70-532943E9DDF9}" type="presParOf" srcId="{21A2A1C6-5496-4709-BB11-7DCD1ABA50B9}" destId="{6339BFDA-CD50-4838-B6EE-D0AD3DB8E1E6}" srcOrd="0" destOrd="0" presId="urn:microsoft.com/office/officeart/2008/layout/HexagonCluster"/>
    <dgm:cxn modelId="{2B68F5B7-C7FB-43CD-B83F-50F7DC1331D9}" type="presParOf" srcId="{7027F378-A295-4951-98CB-9D111F812A69}" destId="{0514C761-3114-4BB1-B06F-FA46D1A9E05F}" srcOrd="3" destOrd="0" presId="urn:microsoft.com/office/officeart/2008/layout/HexagonCluster"/>
    <dgm:cxn modelId="{4E450181-C86F-4F44-9D07-A11137A289E1}" type="presParOf" srcId="{0514C761-3114-4BB1-B06F-FA46D1A9E05F}" destId="{646E3D71-D9BA-4EEE-AFDC-5DB34A3A2C41}" srcOrd="0" destOrd="0" presId="urn:microsoft.com/office/officeart/2008/layout/HexagonCluster"/>
    <dgm:cxn modelId="{8907CE5F-2378-4F9E-9AAE-31874C597D32}" type="presParOf" srcId="{7027F378-A295-4951-98CB-9D111F812A69}" destId="{841665C7-D09C-481E-9233-D9120C475AC1}" srcOrd="4" destOrd="0" presId="urn:microsoft.com/office/officeart/2008/layout/HexagonCluster"/>
    <dgm:cxn modelId="{66718F19-EBFA-44A5-A28D-C64C6449A774}" type="presParOf" srcId="{841665C7-D09C-481E-9233-D9120C475AC1}" destId="{1172F161-3D7C-46B1-BDB3-B28AE9956405}" srcOrd="0" destOrd="0" presId="urn:microsoft.com/office/officeart/2008/layout/HexagonCluster"/>
    <dgm:cxn modelId="{336246A9-A9E4-4167-A94E-B4083EA84BB8}" type="presParOf" srcId="{7027F378-A295-4951-98CB-9D111F812A69}" destId="{97158C34-8C38-4FB5-9027-F33501DE345D}" srcOrd="5" destOrd="0" presId="urn:microsoft.com/office/officeart/2008/layout/HexagonCluster"/>
    <dgm:cxn modelId="{9CB466B7-0C46-427B-88FD-BE33DA2E4F2E}" type="presParOf" srcId="{97158C34-8C38-4FB5-9027-F33501DE345D}" destId="{8A7E0669-70C1-4026-A6B3-FF563FEAAC7A}" srcOrd="0" destOrd="0" presId="urn:microsoft.com/office/officeart/2008/layout/HexagonCluster"/>
    <dgm:cxn modelId="{974DD1A0-07B0-4B06-B26C-D0AFD3567185}" type="presParOf" srcId="{7027F378-A295-4951-98CB-9D111F812A69}" destId="{4F8F1493-EB8E-4A70-BA6A-0CC8752E4031}" srcOrd="6" destOrd="0" presId="urn:microsoft.com/office/officeart/2008/layout/HexagonCluster"/>
    <dgm:cxn modelId="{3D8DF9FC-1054-4F33-8E57-ACA386D57039}" type="presParOf" srcId="{4F8F1493-EB8E-4A70-BA6A-0CC8752E4031}" destId="{342658A2-2545-4DA3-BA55-E0A00220380E}" srcOrd="0" destOrd="0" presId="urn:microsoft.com/office/officeart/2008/layout/HexagonCluster"/>
    <dgm:cxn modelId="{6E5B1D01-3B7B-4573-A763-B067754C4DCB}" type="presParOf" srcId="{7027F378-A295-4951-98CB-9D111F812A69}" destId="{9CF99A91-7001-40AB-B2E4-0FEBD865A0BA}" srcOrd="7" destOrd="0" presId="urn:microsoft.com/office/officeart/2008/layout/HexagonCluster"/>
    <dgm:cxn modelId="{2E118DC4-0AF4-4D7F-9CE6-1E89639B8D51}" type="presParOf" srcId="{9CF99A91-7001-40AB-B2E4-0FEBD865A0BA}" destId="{7506DFC9-921F-4CE1-AA52-E6286A18533C}" srcOrd="0" destOrd="0" presId="urn:microsoft.com/office/officeart/2008/layout/HexagonCluster"/>
    <dgm:cxn modelId="{B4ED6747-67AC-42F4-9770-C7F053E7CCD0}" type="presParOf" srcId="{7027F378-A295-4951-98CB-9D111F812A69}" destId="{6E0C6CFA-C19D-4302-8923-0A0081AD00FB}" srcOrd="8" destOrd="0" presId="urn:microsoft.com/office/officeart/2008/layout/HexagonCluster"/>
    <dgm:cxn modelId="{DE8A4AD6-26F9-4F8F-AB11-BACECE017B5F}" type="presParOf" srcId="{6E0C6CFA-C19D-4302-8923-0A0081AD00FB}" destId="{C0F96192-1B8D-4BD0-B148-F54DB81846A6}" srcOrd="0" destOrd="0" presId="urn:microsoft.com/office/officeart/2008/layout/HexagonCluster"/>
    <dgm:cxn modelId="{624E0968-1915-4CD8-8BB2-DC50988FEBCE}" type="presParOf" srcId="{7027F378-A295-4951-98CB-9D111F812A69}" destId="{03CEA447-463E-4345-8C1D-798451B306B1}" srcOrd="9" destOrd="0" presId="urn:microsoft.com/office/officeart/2008/layout/HexagonCluster"/>
    <dgm:cxn modelId="{53DCF157-5433-455B-A29A-09A0D6739389}" type="presParOf" srcId="{03CEA447-463E-4345-8C1D-798451B306B1}" destId="{F00CCF2B-D644-4410-9583-EBB13573A59F}" srcOrd="0" destOrd="0" presId="urn:microsoft.com/office/officeart/2008/layout/HexagonCluster"/>
    <dgm:cxn modelId="{3563E24E-68A7-4E1C-BE92-F613959A9830}" type="presParOf" srcId="{7027F378-A295-4951-98CB-9D111F812A69}" destId="{048850A3-2F08-4CA4-BC25-1A3A4A3187CA}" srcOrd="10" destOrd="0" presId="urn:microsoft.com/office/officeart/2008/layout/HexagonCluster"/>
    <dgm:cxn modelId="{EC0B7D81-0BEB-4A07-A6CF-D63DF51424CA}" type="presParOf" srcId="{048850A3-2F08-4CA4-BC25-1A3A4A3187CA}" destId="{AB08ADC3-8DC1-4B1B-85A1-2E79B83893A3}" srcOrd="0" destOrd="0" presId="urn:microsoft.com/office/officeart/2008/layout/HexagonCluster"/>
    <dgm:cxn modelId="{3946C58D-0FC6-4FE0-99AD-D84E0BABFF81}" type="presParOf" srcId="{7027F378-A295-4951-98CB-9D111F812A69}" destId="{04A42596-0791-401E-B0B3-BAAE6277FDD4}" srcOrd="11" destOrd="0" presId="urn:microsoft.com/office/officeart/2008/layout/HexagonCluster"/>
    <dgm:cxn modelId="{9EC01B73-C84A-4B97-A6CE-B259070A9D1B}" type="presParOf" srcId="{04A42596-0791-401E-B0B3-BAAE6277FDD4}" destId="{2795701E-3587-40ED-BD05-67C9FB4AE1A6}" srcOrd="0" destOrd="0" presId="urn:microsoft.com/office/officeart/2008/layout/HexagonCluster"/>
    <dgm:cxn modelId="{8F40FC42-8896-4F61-B67D-C05599B97E87}" type="presParOf" srcId="{7027F378-A295-4951-98CB-9D111F812A69}" destId="{FB4C7866-E265-430B-903F-6B6152E9DE9B}" srcOrd="12" destOrd="0" presId="urn:microsoft.com/office/officeart/2008/layout/HexagonCluster"/>
    <dgm:cxn modelId="{EBEC3A93-9380-4BE5-816C-EC886DE85DC4}" type="presParOf" srcId="{FB4C7866-E265-430B-903F-6B6152E9DE9B}" destId="{B548CF1F-BDD7-4402-92F5-0AB1FF0CF801}" srcOrd="0" destOrd="0" presId="urn:microsoft.com/office/officeart/2008/layout/HexagonCluster"/>
    <dgm:cxn modelId="{09987088-23AE-49BE-AC4F-B7D1E7D14FBC}" type="presParOf" srcId="{7027F378-A295-4951-98CB-9D111F812A69}" destId="{85A7A47E-1CD6-4259-9102-4FA487640995}" srcOrd="13" destOrd="0" presId="urn:microsoft.com/office/officeart/2008/layout/HexagonCluster"/>
    <dgm:cxn modelId="{1BBFF69C-0F67-4B81-BD45-491E3E267170}" type="presParOf" srcId="{85A7A47E-1CD6-4259-9102-4FA487640995}" destId="{223CF150-639B-4381-B2F3-2CC3375B9965}" srcOrd="0" destOrd="0" presId="urn:microsoft.com/office/officeart/2008/layout/HexagonCluster"/>
    <dgm:cxn modelId="{3E9D692A-E71E-4001-BF34-7F36146B24E4}" type="presParOf" srcId="{7027F378-A295-4951-98CB-9D111F812A69}" destId="{1261C126-26EF-4639-A562-1A37DB37623E}" srcOrd="14" destOrd="0" presId="urn:microsoft.com/office/officeart/2008/layout/HexagonCluster"/>
    <dgm:cxn modelId="{D33E201C-A120-4335-AD95-B8648CF79CF2}" type="presParOf" srcId="{1261C126-26EF-4639-A562-1A37DB37623E}" destId="{B74BEAAD-C1D9-4A75-BDFA-D61948F9FCD3}" srcOrd="0" destOrd="0" presId="urn:microsoft.com/office/officeart/2008/layout/HexagonCluster"/>
    <dgm:cxn modelId="{F0C0F66B-DF73-423A-BD96-8BEA8474A82A}" type="presParOf" srcId="{7027F378-A295-4951-98CB-9D111F812A69}" destId="{B19B20FB-A415-457D-98D7-41247B98434C}" srcOrd="15" destOrd="0" presId="urn:microsoft.com/office/officeart/2008/layout/HexagonCluster"/>
    <dgm:cxn modelId="{D0BAF8EA-5691-4BAF-947C-4FEF16A46F7C}" type="presParOf" srcId="{B19B20FB-A415-457D-98D7-41247B98434C}" destId="{1AC3E4A8-7824-4371-ABBE-03638A7363B7}" srcOrd="0" destOrd="0" presId="urn:microsoft.com/office/officeart/2008/layout/HexagonCluster"/>
    <dgm:cxn modelId="{34D2BC07-AEA5-4AB9-9BDE-96910131CDB1}" type="presParOf" srcId="{7027F378-A295-4951-98CB-9D111F812A69}" destId="{2AD4944A-7757-4967-A619-FFFFC11D1442}" srcOrd="16" destOrd="0" presId="urn:microsoft.com/office/officeart/2008/layout/HexagonCluster"/>
    <dgm:cxn modelId="{F8794B9B-870F-4EC5-A801-2F7FE2C4A4C5}" type="presParOf" srcId="{2AD4944A-7757-4967-A619-FFFFC11D1442}" destId="{0065CECC-DE60-49D6-B088-1BFB72B90353}" srcOrd="0" destOrd="0" presId="urn:microsoft.com/office/officeart/2008/layout/HexagonCluster"/>
    <dgm:cxn modelId="{1FDE20F5-84C1-4A43-9FF9-23C0E4711093}" type="presParOf" srcId="{7027F378-A295-4951-98CB-9D111F812A69}" destId="{A02A88C0-B60F-4928-87AA-B0FC54B3FBD0}" srcOrd="17" destOrd="0" presId="urn:microsoft.com/office/officeart/2008/layout/HexagonCluster"/>
    <dgm:cxn modelId="{8868F8FB-4557-435B-A118-B75BAA396BAE}" type="presParOf" srcId="{A02A88C0-B60F-4928-87AA-B0FC54B3FBD0}" destId="{B129AD3D-3A8E-4D7E-9E6E-A4996662528A}" srcOrd="0" destOrd="0" presId="urn:microsoft.com/office/officeart/2008/layout/HexagonCluster"/>
    <dgm:cxn modelId="{16299807-56E5-4F07-A019-B65D94F0402B}" type="presParOf" srcId="{7027F378-A295-4951-98CB-9D111F812A69}" destId="{DF40D37F-F00D-476A-8B2A-CE780B357003}" srcOrd="18" destOrd="0" presId="urn:microsoft.com/office/officeart/2008/layout/HexagonCluster"/>
    <dgm:cxn modelId="{1B512947-1F6A-4AD2-912C-F4E9FB15E511}" type="presParOf" srcId="{DF40D37F-F00D-476A-8B2A-CE780B357003}" destId="{2DA9303D-44B1-4304-B008-5F0A651F91F7}" srcOrd="0" destOrd="0" presId="urn:microsoft.com/office/officeart/2008/layout/HexagonCluster"/>
    <dgm:cxn modelId="{EF6F2BFA-C3AC-481C-8ABB-8F39F61B1A91}" type="presParOf" srcId="{7027F378-A295-4951-98CB-9D111F812A69}" destId="{492E71F2-5B52-4D1A-B074-B5C5DD5B77B2}" srcOrd="19" destOrd="0" presId="urn:microsoft.com/office/officeart/2008/layout/HexagonCluster"/>
    <dgm:cxn modelId="{1876D695-7846-497C-8F2B-7E259A048E0D}" type="presParOf" srcId="{492E71F2-5B52-4D1A-B074-B5C5DD5B77B2}" destId="{F7B88F50-3A3E-4FAA-89D9-73A8ABD3712D}" srcOrd="0" destOrd="0" presId="urn:microsoft.com/office/officeart/2008/layout/HexagonCluster"/>
    <dgm:cxn modelId="{4CEEF944-F73A-4EAA-A998-650E6F997B30}" type="presParOf" srcId="{7027F378-A295-4951-98CB-9D111F812A69}" destId="{1AD36FC9-2122-45A6-A304-F7B824066BCE}" srcOrd="20" destOrd="0" presId="urn:microsoft.com/office/officeart/2008/layout/HexagonCluster"/>
    <dgm:cxn modelId="{B9C32C1D-928D-4322-B50A-7FC9AEBEF427}" type="presParOf" srcId="{1AD36FC9-2122-45A6-A304-F7B824066BCE}" destId="{936036A0-574C-4C82-B663-00B6BAF89A21}" srcOrd="0" destOrd="0" presId="urn:microsoft.com/office/officeart/2008/layout/HexagonCluster"/>
    <dgm:cxn modelId="{9483ACDB-D323-4B0B-A5DC-8AECBD6CE59C}" type="presParOf" srcId="{7027F378-A295-4951-98CB-9D111F812A69}" destId="{8D0E9C60-1CED-40DA-87F0-DE86C5670C47}" srcOrd="21" destOrd="0" presId="urn:microsoft.com/office/officeart/2008/layout/HexagonCluster"/>
    <dgm:cxn modelId="{2194EA9E-7D8D-4136-8FE0-72584F8F435C}" type="presParOf" srcId="{8D0E9C60-1CED-40DA-87F0-DE86C5670C47}" destId="{8FBE492E-D820-46BD-82E3-A2F179B91758}" srcOrd="0" destOrd="0" presId="urn:microsoft.com/office/officeart/2008/layout/HexagonCluster"/>
    <dgm:cxn modelId="{73971660-1F9E-4BB0-8678-B8DBE1379FDE}" type="presParOf" srcId="{7027F378-A295-4951-98CB-9D111F812A69}" destId="{3503ECEA-3F21-4978-8233-DA79BF6A5E96}" srcOrd="22" destOrd="0" presId="urn:microsoft.com/office/officeart/2008/layout/HexagonCluster"/>
    <dgm:cxn modelId="{AC45B73B-AFF0-4CD2-8478-D3E65577B4C8}" type="presParOf" srcId="{3503ECEA-3F21-4978-8233-DA79BF6A5E96}" destId="{121B1AB9-DBE9-4AE5-AEB6-93D64DE03BED}" srcOrd="0" destOrd="0" presId="urn:microsoft.com/office/officeart/2008/layout/HexagonCluster"/>
    <dgm:cxn modelId="{A21F597B-D02F-4765-BD29-2B6C59FDC4E3}" type="presParOf" srcId="{7027F378-A295-4951-98CB-9D111F812A69}" destId="{FD24013A-189B-4BA5-8F3E-EB17332804D8}" srcOrd="23" destOrd="0" presId="urn:microsoft.com/office/officeart/2008/layout/HexagonCluster"/>
    <dgm:cxn modelId="{6D25E3BD-56D9-45CC-B63D-1D96CFD1C447}" type="presParOf" srcId="{FD24013A-189B-4BA5-8F3E-EB17332804D8}" destId="{058DCAF7-39AB-46C1-B3AF-7BD60D4009A3}" srcOrd="0" destOrd="0" presId="urn:microsoft.com/office/officeart/2008/layout/HexagonCluster"/>
    <dgm:cxn modelId="{958525D4-88E9-432B-AAC7-C31A34E850A6}" type="presParOf" srcId="{7027F378-A295-4951-98CB-9D111F812A69}" destId="{58738A13-5151-4923-9BDF-EDF822106E95}" srcOrd="24" destOrd="0" presId="urn:microsoft.com/office/officeart/2008/layout/HexagonCluster"/>
    <dgm:cxn modelId="{A26C1634-67E1-41DD-BC2C-C7DAE2E0714C}" type="presParOf" srcId="{58738A13-5151-4923-9BDF-EDF822106E95}" destId="{7A22E336-3A55-4222-B67A-FBFB748993F1}" srcOrd="0" destOrd="0" presId="urn:microsoft.com/office/officeart/2008/layout/HexagonCluster"/>
    <dgm:cxn modelId="{F00AAD7D-9904-4BEF-8ED1-AF70233253D7}" type="presParOf" srcId="{7027F378-A295-4951-98CB-9D111F812A69}" destId="{54BABD4F-87E9-4468-A3E1-4C7EF39FFF6B}" srcOrd="25" destOrd="0" presId="urn:microsoft.com/office/officeart/2008/layout/HexagonCluster"/>
    <dgm:cxn modelId="{3843DB61-42A0-4AA5-8A81-8C9E206A721F}" type="presParOf" srcId="{54BABD4F-87E9-4468-A3E1-4C7EF39FFF6B}" destId="{D0C96B49-C1FE-4AF7-85F8-402B2700D856}" srcOrd="0" destOrd="0" presId="urn:microsoft.com/office/officeart/2008/layout/HexagonCluster"/>
    <dgm:cxn modelId="{9A4A867A-3404-4C3A-8E4B-19AF931E9CEB}" type="presParOf" srcId="{7027F378-A295-4951-98CB-9D111F812A69}" destId="{DC29C633-CD66-46E6-9A0E-4622AC3042F6}" srcOrd="26" destOrd="0" presId="urn:microsoft.com/office/officeart/2008/layout/HexagonCluster"/>
    <dgm:cxn modelId="{8D1999C2-FFF1-4F98-8A0B-264C1524A7F8}" type="presParOf" srcId="{DC29C633-CD66-46E6-9A0E-4622AC3042F6}" destId="{3862CA47-8820-4099-8908-50D06DF0C46C}" srcOrd="0" destOrd="0" presId="urn:microsoft.com/office/officeart/2008/layout/HexagonCluster"/>
    <dgm:cxn modelId="{EE583727-8992-4765-89B5-9AA53B8E7F1E}" type="presParOf" srcId="{7027F378-A295-4951-98CB-9D111F812A69}" destId="{079C1C3D-8933-4B4A-82C9-B585DB282C8F}" srcOrd="27" destOrd="0" presId="urn:microsoft.com/office/officeart/2008/layout/HexagonCluster"/>
    <dgm:cxn modelId="{89132FB1-0267-4A36-AC95-EAA909FE6412}" type="presParOf" srcId="{079C1C3D-8933-4B4A-82C9-B585DB282C8F}" destId="{8A1BA894-FBC3-44D0-87ED-688074413E1A}" srcOrd="0" destOrd="0" presId="urn:microsoft.com/office/officeart/2008/layout/HexagonCluster"/>
    <dgm:cxn modelId="{F239FC3D-F10C-4B1E-AF99-7A3E5AAD9611}" type="presParOf" srcId="{7027F378-A295-4951-98CB-9D111F812A69}" destId="{A3779643-9AF0-4D1D-8BB2-B9E527490C59}" srcOrd="28" destOrd="0" presId="urn:microsoft.com/office/officeart/2008/layout/HexagonCluster"/>
    <dgm:cxn modelId="{EF06E187-5D77-4FB6-949D-086558E4C12D}" type="presParOf" srcId="{A3779643-9AF0-4D1D-8BB2-B9E527490C59}" destId="{8D9B7A18-BD02-4064-8E4E-35D464D488F8}" srcOrd="0" destOrd="0" presId="urn:microsoft.com/office/officeart/2008/layout/HexagonCluster"/>
    <dgm:cxn modelId="{57517268-BF14-4C14-822D-632F2FAD6596}" type="presParOf" srcId="{7027F378-A295-4951-98CB-9D111F812A69}" destId="{D51A6373-1669-4A14-AB80-D0FE026251A3}" srcOrd="29" destOrd="0" presId="urn:microsoft.com/office/officeart/2008/layout/HexagonCluster"/>
    <dgm:cxn modelId="{0E950E2E-2A67-459B-8B51-7D90299BBB7F}" type="presParOf" srcId="{D51A6373-1669-4A14-AB80-D0FE026251A3}" destId="{E158B016-CF1A-4AD1-BF00-C9E18239A9D0}" srcOrd="0" destOrd="0" presId="urn:microsoft.com/office/officeart/2008/layout/HexagonCluster"/>
    <dgm:cxn modelId="{D90BFC80-1C71-422C-982B-5415E8B856AB}" type="presParOf" srcId="{7027F378-A295-4951-98CB-9D111F812A69}" destId="{7EA8ECEA-5283-42E2-B7D6-D21F509F25C3}" srcOrd="30" destOrd="0" presId="urn:microsoft.com/office/officeart/2008/layout/HexagonCluster"/>
    <dgm:cxn modelId="{ED436245-92E8-4055-B944-1A78FB2A2B97}" type="presParOf" srcId="{7EA8ECEA-5283-42E2-B7D6-D21F509F25C3}" destId="{3B10B2EE-E7EA-403E-8215-BA7A64477858}" srcOrd="0" destOrd="0" presId="urn:microsoft.com/office/officeart/2008/layout/HexagonCluster"/>
    <dgm:cxn modelId="{5A6D2289-09D9-4EC6-8DB9-2A766BAAFCBE}" type="presParOf" srcId="{7027F378-A295-4951-98CB-9D111F812A69}" destId="{F09B8BF2-E864-4631-AFB5-44FBE21955BF}" srcOrd="31" destOrd="0" presId="urn:microsoft.com/office/officeart/2008/layout/HexagonCluster"/>
    <dgm:cxn modelId="{2F3A924B-7DB2-42A4-A57C-DB804CC3E1E7}" type="presParOf" srcId="{F09B8BF2-E864-4631-AFB5-44FBE21955BF}" destId="{18D22293-2F5C-45E5-A1DF-3CCB1FD39354}" srcOrd="0" destOrd="0" presId="urn:microsoft.com/office/officeart/2008/layout/HexagonCluster"/>
    <dgm:cxn modelId="{C2FDBF73-96D6-4AD7-8B25-694C9862116E}" type="presParOf" srcId="{7027F378-A295-4951-98CB-9D111F812A69}" destId="{C75C2C02-B955-4BE5-9CFF-6ECCC30319EF}" srcOrd="32" destOrd="0" presId="urn:microsoft.com/office/officeart/2008/layout/HexagonCluster"/>
    <dgm:cxn modelId="{624586EB-9DE2-4E32-905D-71E77C2331CC}" type="presParOf" srcId="{C75C2C02-B955-4BE5-9CFF-6ECCC30319EF}" destId="{0B31FC1C-75E0-45E6-B259-082AD471C334}" srcOrd="0" destOrd="0" presId="urn:microsoft.com/office/officeart/2008/layout/HexagonCluster"/>
    <dgm:cxn modelId="{82E19BE0-66FD-4745-8A2E-20223CFB56DB}" type="presParOf" srcId="{7027F378-A295-4951-98CB-9D111F812A69}" destId="{50965890-2A51-4A71-87D1-3D16F8AA4F96}" srcOrd="33" destOrd="0" presId="urn:microsoft.com/office/officeart/2008/layout/HexagonCluster"/>
    <dgm:cxn modelId="{8BF96549-E69A-4D95-B511-69392972A462}" type="presParOf" srcId="{50965890-2A51-4A71-87D1-3D16F8AA4F96}" destId="{BD6A40E7-0C78-4647-B922-B03C0EEC3EB3}" srcOrd="0" destOrd="0" presId="urn:microsoft.com/office/officeart/2008/layout/HexagonCluster"/>
    <dgm:cxn modelId="{3625EE9D-101E-4910-9939-7ED2A5402A7A}" type="presParOf" srcId="{7027F378-A295-4951-98CB-9D111F812A69}" destId="{88FF4445-9EEC-4DC5-BC42-58D4AE8035F2}" srcOrd="34" destOrd="0" presId="urn:microsoft.com/office/officeart/2008/layout/HexagonCluster"/>
    <dgm:cxn modelId="{B1D45D87-BCC8-44C9-9796-B3FB1D1DC891}" type="presParOf" srcId="{88FF4445-9EEC-4DC5-BC42-58D4AE8035F2}" destId="{30D7347C-949D-4564-A335-04F125A84D87}" srcOrd="0" destOrd="0" presId="urn:microsoft.com/office/officeart/2008/layout/HexagonCluster"/>
    <dgm:cxn modelId="{BF49F235-2AEA-45DE-B160-5FF8E2451BA5}" type="presParOf" srcId="{7027F378-A295-4951-98CB-9D111F812A69}" destId="{CFF32AE9-8743-49F8-AA23-342F140316EF}" srcOrd="35" destOrd="0" presId="urn:microsoft.com/office/officeart/2008/layout/HexagonCluster"/>
    <dgm:cxn modelId="{5D1EE8A5-BB06-4CC4-900A-7284C2494C18}" type="presParOf" srcId="{CFF32AE9-8743-49F8-AA23-342F140316EF}" destId="{BF53F92D-37BF-473C-ABCC-64CEC6927F94}" srcOrd="0" destOrd="0" presId="urn:microsoft.com/office/officeart/2008/layout/HexagonCluster"/>
    <dgm:cxn modelId="{1D4FDC9B-C499-4E3C-8801-46841F10AAF6}" type="presParOf" srcId="{7027F378-A295-4951-98CB-9D111F812A69}" destId="{9E395D19-B7E1-4DAC-9235-C1C67936E0BA}" srcOrd="36" destOrd="0" presId="urn:microsoft.com/office/officeart/2008/layout/HexagonCluster"/>
    <dgm:cxn modelId="{0F4ACCFF-D59A-4F1B-85EE-674729C17780}" type="presParOf" srcId="{9E395D19-B7E1-4DAC-9235-C1C67936E0BA}" destId="{0C1BDD14-6DE2-4981-83A3-80D9B791A782}" srcOrd="0" destOrd="0" presId="urn:microsoft.com/office/officeart/2008/layout/HexagonCluster"/>
    <dgm:cxn modelId="{D5572F8B-DB20-4125-BCB6-214937C1AF6A}" type="presParOf" srcId="{7027F378-A295-4951-98CB-9D111F812A69}" destId="{574D5E16-ACF8-4D2F-BC1B-52941B99B5B0}" srcOrd="37" destOrd="0" presId="urn:microsoft.com/office/officeart/2008/layout/HexagonCluster"/>
    <dgm:cxn modelId="{C1856EBD-7E9A-47E6-8E96-52CD1C97EE0D}" type="presParOf" srcId="{574D5E16-ACF8-4D2F-BC1B-52941B99B5B0}" destId="{78AB0B78-570F-4916-9649-AED0757280E1}" srcOrd="0" destOrd="0" presId="urn:microsoft.com/office/officeart/2008/layout/HexagonCluster"/>
    <dgm:cxn modelId="{75B04D46-EC6A-490B-90C1-86EDC759798E}" type="presParOf" srcId="{7027F378-A295-4951-98CB-9D111F812A69}" destId="{FBB1BB9B-E4A1-4153-AC78-0CBEF50EE758}" srcOrd="38" destOrd="0" presId="urn:microsoft.com/office/officeart/2008/layout/HexagonCluster"/>
    <dgm:cxn modelId="{8AEA3C6F-0BD7-4F32-9EF3-50033C4BAED2}" type="presParOf" srcId="{FBB1BB9B-E4A1-4153-AC78-0CBEF50EE758}" destId="{74CA0A43-9BF3-4FD9-8915-9B698DEA4895}" srcOrd="0" destOrd="0" presId="urn:microsoft.com/office/officeart/2008/layout/HexagonCluster"/>
    <dgm:cxn modelId="{98EFEC2D-C6F7-4F48-AA35-EACA9E8A1A2C}" type="presParOf" srcId="{7027F378-A295-4951-98CB-9D111F812A69}" destId="{1950604F-852A-4459-9611-37C695E9F63C}" srcOrd="39" destOrd="0" presId="urn:microsoft.com/office/officeart/2008/layout/HexagonCluster"/>
    <dgm:cxn modelId="{85963F5F-D616-4428-AD86-766CAE1155FB}" type="presParOf" srcId="{1950604F-852A-4459-9611-37C695E9F63C}" destId="{A8FE45B9-4522-41D5-8041-46FC1014A49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/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/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3B5A6D4F-D430-4B15-9EDB-5C6094C310CF}" type="presOf" srcId="{1F2DFD7A-EA1A-46E3-B6BE-B3C53FD25B82}" destId="{113BCFCA-74DB-44FB-B648-2A3DC40A9545}" srcOrd="1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A5BDDCA5-BBAC-43BC-B726-103DC0810CD0}" type="presOf" srcId="{42C3FA97-540C-4985-B4F6-C8891B06E459}" destId="{D989A00D-F5DA-4984-B07C-8C28E06F4C3B}" srcOrd="0" destOrd="0" presId="urn:microsoft.com/office/officeart/2005/8/layout/cycle8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61B98C56-7159-486E-9AAC-9EE03BA30867}" type="presOf" srcId="{1F2DFD7A-EA1A-46E3-B6BE-B3C53FD25B82}" destId="{1AE31D12-9FB3-444E-9406-23C35AAA14D8}" srcOrd="0" destOrd="0" presId="urn:microsoft.com/office/officeart/2005/8/layout/cycle8"/>
    <dgm:cxn modelId="{F3CE6931-D1BC-40D2-B8BA-D0ACEA9C36BB}" type="presOf" srcId="{9E6C8B79-7381-4BF8-8775-D834A2387EBE}" destId="{04F73065-51CE-4662-A7EB-0D67955980EA}" srcOrd="0" destOrd="0" presId="urn:microsoft.com/office/officeart/2005/8/layout/cycle8"/>
    <dgm:cxn modelId="{CE69A977-9613-4E38-8F3A-72BD11B6F0E2}" type="presOf" srcId="{42C3FA97-540C-4985-B4F6-C8891B06E459}" destId="{FC1E4E49-F2C0-4215-8F65-AA7E1934734E}" srcOrd="1" destOrd="0" presId="urn:microsoft.com/office/officeart/2005/8/layout/cycle8"/>
    <dgm:cxn modelId="{B2C027A5-8E6A-4B0C-AD69-7C143231C80D}" type="presOf" srcId="{661F9165-1AFF-4505-8425-936A0474D8A4}" destId="{10A0ADD6-83D9-4612-B49B-A8C23610FF54}" srcOrd="0" destOrd="0" presId="urn:microsoft.com/office/officeart/2005/8/layout/cycle8"/>
    <dgm:cxn modelId="{386AD98F-7CBD-45A4-B1EF-060B510A29FD}" type="presOf" srcId="{661F9165-1AFF-4505-8425-936A0474D8A4}" destId="{19430909-E0BA-4FD0-B376-1070DBDE98FC}" srcOrd="1" destOrd="0" presId="urn:microsoft.com/office/officeart/2005/8/layout/cycle8"/>
    <dgm:cxn modelId="{8680258D-1B1E-4E20-8F23-376A3115FF30}" type="presOf" srcId="{55A22024-53B7-4434-91BD-A64531F96063}" destId="{1492FA70-ED3D-4EA3-A134-904D87CB4D5F}" srcOrd="1" destOrd="0" presId="urn:microsoft.com/office/officeart/2005/8/layout/cycle8"/>
    <dgm:cxn modelId="{7FBB2D22-35ED-4CF9-A14A-59D3523FA126}" type="presOf" srcId="{55A22024-53B7-4434-91BD-A64531F96063}" destId="{4452A38D-E2A5-4B83-BAAD-3CAF7B2473B0}" srcOrd="0" destOrd="0" presId="urn:microsoft.com/office/officeart/2005/8/layout/cycle8"/>
    <dgm:cxn modelId="{2C96877F-0AA6-4BEF-8A29-1832C3097E4B}" type="presParOf" srcId="{04F73065-51CE-4662-A7EB-0D67955980EA}" destId="{10A0ADD6-83D9-4612-B49B-A8C23610FF54}" srcOrd="0" destOrd="0" presId="urn:microsoft.com/office/officeart/2005/8/layout/cycle8"/>
    <dgm:cxn modelId="{511C901C-11D2-4537-A4D3-2D82EFDD006A}" type="presParOf" srcId="{04F73065-51CE-4662-A7EB-0D67955980EA}" destId="{3D7A816E-3D20-4AA1-B343-99344ED34AAF}" srcOrd="1" destOrd="0" presId="urn:microsoft.com/office/officeart/2005/8/layout/cycle8"/>
    <dgm:cxn modelId="{35B38F18-5571-4717-9C9E-C5BE4FF2FC94}" type="presParOf" srcId="{04F73065-51CE-4662-A7EB-0D67955980EA}" destId="{03819900-E179-4E51-A52C-0188267E87E1}" srcOrd="2" destOrd="0" presId="urn:microsoft.com/office/officeart/2005/8/layout/cycle8"/>
    <dgm:cxn modelId="{C200720A-B75E-4197-9B75-64CD6CABCA59}" type="presParOf" srcId="{04F73065-51CE-4662-A7EB-0D67955980EA}" destId="{19430909-E0BA-4FD0-B376-1070DBDE98FC}" srcOrd="3" destOrd="0" presId="urn:microsoft.com/office/officeart/2005/8/layout/cycle8"/>
    <dgm:cxn modelId="{C7AE5A4A-BA1B-4A50-8998-2F718CDCE239}" type="presParOf" srcId="{04F73065-51CE-4662-A7EB-0D67955980EA}" destId="{1AE31D12-9FB3-444E-9406-23C35AAA14D8}" srcOrd="4" destOrd="0" presId="urn:microsoft.com/office/officeart/2005/8/layout/cycle8"/>
    <dgm:cxn modelId="{5ECEE19D-3372-483D-BDE0-953B611123DF}" type="presParOf" srcId="{04F73065-51CE-4662-A7EB-0D67955980EA}" destId="{1B6BE0DA-1FB0-4157-BA20-D7B003BBAE90}" srcOrd="5" destOrd="0" presId="urn:microsoft.com/office/officeart/2005/8/layout/cycle8"/>
    <dgm:cxn modelId="{1A083C32-7D2F-40B6-B2AE-B0199A132CBA}" type="presParOf" srcId="{04F73065-51CE-4662-A7EB-0D67955980EA}" destId="{F787958D-F637-4CA7-9F0A-84A3C01DF2A0}" srcOrd="6" destOrd="0" presId="urn:microsoft.com/office/officeart/2005/8/layout/cycle8"/>
    <dgm:cxn modelId="{DFF7670D-3D24-4262-9238-F152F148B5C1}" type="presParOf" srcId="{04F73065-51CE-4662-A7EB-0D67955980EA}" destId="{113BCFCA-74DB-44FB-B648-2A3DC40A9545}" srcOrd="7" destOrd="0" presId="urn:microsoft.com/office/officeart/2005/8/layout/cycle8"/>
    <dgm:cxn modelId="{3A39AB0F-F030-4D14-8CBB-0CC20B96FACE}" type="presParOf" srcId="{04F73065-51CE-4662-A7EB-0D67955980EA}" destId="{4452A38D-E2A5-4B83-BAAD-3CAF7B2473B0}" srcOrd="8" destOrd="0" presId="urn:microsoft.com/office/officeart/2005/8/layout/cycle8"/>
    <dgm:cxn modelId="{CD9843D6-8361-417C-90E5-B78FACD1168A}" type="presParOf" srcId="{04F73065-51CE-4662-A7EB-0D67955980EA}" destId="{007EE6D9-F9BE-4987-8B4C-ABA36FC6C488}" srcOrd="9" destOrd="0" presId="urn:microsoft.com/office/officeart/2005/8/layout/cycle8"/>
    <dgm:cxn modelId="{4BD3FA25-3B48-4021-908C-C85DFE507805}" type="presParOf" srcId="{04F73065-51CE-4662-A7EB-0D67955980EA}" destId="{1F769FD6-ED9F-4EA8-891D-C29A9A77EAA7}" srcOrd="10" destOrd="0" presId="urn:microsoft.com/office/officeart/2005/8/layout/cycle8"/>
    <dgm:cxn modelId="{3234571E-7703-4FBD-9C0A-E22632449988}" type="presParOf" srcId="{04F73065-51CE-4662-A7EB-0D67955980EA}" destId="{1492FA70-ED3D-4EA3-A134-904D87CB4D5F}" srcOrd="11" destOrd="0" presId="urn:microsoft.com/office/officeart/2005/8/layout/cycle8"/>
    <dgm:cxn modelId="{8313C200-F73D-4BB0-B6D7-F7CFFFF6D427}" type="presParOf" srcId="{04F73065-51CE-4662-A7EB-0D67955980EA}" destId="{D989A00D-F5DA-4984-B07C-8C28E06F4C3B}" srcOrd="12" destOrd="0" presId="urn:microsoft.com/office/officeart/2005/8/layout/cycle8"/>
    <dgm:cxn modelId="{FAC4D47A-239C-49FB-9A3A-46297ACB2C70}" type="presParOf" srcId="{04F73065-51CE-4662-A7EB-0D67955980EA}" destId="{3565E587-E082-4D36-A5DF-4008D793A17D}" srcOrd="13" destOrd="0" presId="urn:microsoft.com/office/officeart/2005/8/layout/cycle8"/>
    <dgm:cxn modelId="{0B4AFFE5-524B-410E-BC59-2E2AA3885B0F}" type="presParOf" srcId="{04F73065-51CE-4662-A7EB-0D67955980EA}" destId="{0F9519BC-2AB0-4AF4-9C21-219457754A52}" srcOrd="14" destOrd="0" presId="urn:microsoft.com/office/officeart/2005/8/layout/cycle8"/>
    <dgm:cxn modelId="{0687783A-95EB-4DEA-B1B0-E7E5E86A6534}" type="presParOf" srcId="{04F73065-51CE-4662-A7EB-0D67955980EA}" destId="{FC1E4E49-F2C0-4215-8F65-AA7E1934734E}" srcOrd="15" destOrd="0" presId="urn:microsoft.com/office/officeart/2005/8/layout/cycle8"/>
    <dgm:cxn modelId="{BA80CC88-945E-403D-8525-432933BD81D0}" type="presParOf" srcId="{04F73065-51CE-4662-A7EB-0D67955980EA}" destId="{86AE28BC-BC74-41D1-A828-008DEB952725}" srcOrd="16" destOrd="0" presId="urn:microsoft.com/office/officeart/2005/8/layout/cycle8"/>
    <dgm:cxn modelId="{E969C7FF-DDA2-42C3-834E-B80C262F8E2D}" type="presParOf" srcId="{04F73065-51CE-4662-A7EB-0D67955980EA}" destId="{DA707E59-B48B-4D68-9262-652EBA865B1E}" srcOrd="17" destOrd="0" presId="urn:microsoft.com/office/officeart/2005/8/layout/cycle8"/>
    <dgm:cxn modelId="{6888CC26-AE31-42F8-93B5-53542A13D39C}" type="presParOf" srcId="{04F73065-51CE-4662-A7EB-0D67955980EA}" destId="{44F82E22-9653-4B63-B3A8-493A5E9692D7}" srcOrd="18" destOrd="0" presId="urn:microsoft.com/office/officeart/2005/8/layout/cycle8"/>
    <dgm:cxn modelId="{A4501CB4-7E0D-41B9-8329-2B3DCC003CF0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/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88309205-76F8-423B-B9DF-14D61A1D366A}" type="presOf" srcId="{1F2DFD7A-EA1A-46E3-B6BE-B3C53FD25B82}" destId="{113BCFCA-74DB-44FB-B648-2A3DC40A9545}" srcOrd="1" destOrd="0" presId="urn:microsoft.com/office/officeart/2005/8/layout/cycle8"/>
    <dgm:cxn modelId="{B124B0BA-14A0-43B2-A560-145D1825DF85}" type="presOf" srcId="{1F2DFD7A-EA1A-46E3-B6BE-B3C53FD25B82}" destId="{1AE31D12-9FB3-444E-9406-23C35AAA14D8}" srcOrd="0" destOrd="0" presId="urn:microsoft.com/office/officeart/2005/8/layout/cycle8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4C78CDAC-43D5-4D39-B548-9705B1B47BE6}" type="presOf" srcId="{661F9165-1AFF-4505-8425-936A0474D8A4}" destId="{10A0ADD6-83D9-4612-B49B-A8C23610FF54}" srcOrd="0" destOrd="0" presId="urn:microsoft.com/office/officeart/2005/8/layout/cycle8"/>
    <dgm:cxn modelId="{42080BD0-DA35-493A-95C0-EB3E3061BEA2}" type="presOf" srcId="{55A22024-53B7-4434-91BD-A64531F96063}" destId="{4452A38D-E2A5-4B83-BAAD-3CAF7B2473B0}" srcOrd="0" destOrd="0" presId="urn:microsoft.com/office/officeart/2005/8/layout/cycle8"/>
    <dgm:cxn modelId="{11B3815A-B50F-4669-92D4-6F776F7E1A4B}" type="presOf" srcId="{42C3FA97-540C-4985-B4F6-C8891B06E459}" destId="{D989A00D-F5DA-4984-B07C-8C28E06F4C3B}" srcOrd="0" destOrd="0" presId="urn:microsoft.com/office/officeart/2005/8/layout/cycle8"/>
    <dgm:cxn modelId="{EBB5DCF6-1AB8-4B02-BD65-BC470883E9AF}" type="presOf" srcId="{55A22024-53B7-4434-91BD-A64531F96063}" destId="{1492FA70-ED3D-4EA3-A134-904D87CB4D5F}" srcOrd="1" destOrd="0" presId="urn:microsoft.com/office/officeart/2005/8/layout/cycle8"/>
    <dgm:cxn modelId="{F9E463DD-5A1F-457C-974F-A6F2A9D46591}" type="presOf" srcId="{661F9165-1AFF-4505-8425-936A0474D8A4}" destId="{19430909-E0BA-4FD0-B376-1070DBDE98FC}" srcOrd="1" destOrd="0" presId="urn:microsoft.com/office/officeart/2005/8/layout/cycle8"/>
    <dgm:cxn modelId="{315F705B-9BA3-4C62-B168-1910B2D6F2F7}" type="presOf" srcId="{9E6C8B79-7381-4BF8-8775-D834A2387EBE}" destId="{04F73065-51CE-4662-A7EB-0D67955980EA}" srcOrd="0" destOrd="0" presId="urn:microsoft.com/office/officeart/2005/8/layout/cycle8"/>
    <dgm:cxn modelId="{8FF36735-6807-4209-B81A-877B8D3CFC72}" type="presOf" srcId="{42C3FA97-540C-4985-B4F6-C8891B06E459}" destId="{FC1E4E49-F2C0-4215-8F65-AA7E1934734E}" srcOrd="1" destOrd="0" presId="urn:microsoft.com/office/officeart/2005/8/layout/cycle8"/>
    <dgm:cxn modelId="{0BFF8BEA-CE3E-4875-BEDC-9CDC7194A837}" type="presParOf" srcId="{04F73065-51CE-4662-A7EB-0D67955980EA}" destId="{10A0ADD6-83D9-4612-B49B-A8C23610FF54}" srcOrd="0" destOrd="0" presId="urn:microsoft.com/office/officeart/2005/8/layout/cycle8"/>
    <dgm:cxn modelId="{21265D74-B2B3-4513-A91B-826C110DD228}" type="presParOf" srcId="{04F73065-51CE-4662-A7EB-0D67955980EA}" destId="{3D7A816E-3D20-4AA1-B343-99344ED34AAF}" srcOrd="1" destOrd="0" presId="urn:microsoft.com/office/officeart/2005/8/layout/cycle8"/>
    <dgm:cxn modelId="{226AA680-A87D-47AC-88DC-C36FBAAC3AA1}" type="presParOf" srcId="{04F73065-51CE-4662-A7EB-0D67955980EA}" destId="{03819900-E179-4E51-A52C-0188267E87E1}" srcOrd="2" destOrd="0" presId="urn:microsoft.com/office/officeart/2005/8/layout/cycle8"/>
    <dgm:cxn modelId="{F10F809A-DFB9-473C-A117-7206DE8CD570}" type="presParOf" srcId="{04F73065-51CE-4662-A7EB-0D67955980EA}" destId="{19430909-E0BA-4FD0-B376-1070DBDE98FC}" srcOrd="3" destOrd="0" presId="urn:microsoft.com/office/officeart/2005/8/layout/cycle8"/>
    <dgm:cxn modelId="{3D84CF0C-860F-4BD1-AAEC-9A169DC31DD4}" type="presParOf" srcId="{04F73065-51CE-4662-A7EB-0D67955980EA}" destId="{1AE31D12-9FB3-444E-9406-23C35AAA14D8}" srcOrd="4" destOrd="0" presId="urn:microsoft.com/office/officeart/2005/8/layout/cycle8"/>
    <dgm:cxn modelId="{9E0A4685-203E-4C3E-84BC-1EAB92520109}" type="presParOf" srcId="{04F73065-51CE-4662-A7EB-0D67955980EA}" destId="{1B6BE0DA-1FB0-4157-BA20-D7B003BBAE90}" srcOrd="5" destOrd="0" presId="urn:microsoft.com/office/officeart/2005/8/layout/cycle8"/>
    <dgm:cxn modelId="{A8E8DF25-8837-468F-BBA6-A5E495D6DF42}" type="presParOf" srcId="{04F73065-51CE-4662-A7EB-0D67955980EA}" destId="{F787958D-F637-4CA7-9F0A-84A3C01DF2A0}" srcOrd="6" destOrd="0" presId="urn:microsoft.com/office/officeart/2005/8/layout/cycle8"/>
    <dgm:cxn modelId="{4FB39CAB-23EE-4C1E-976C-CB5A03F05E54}" type="presParOf" srcId="{04F73065-51CE-4662-A7EB-0D67955980EA}" destId="{113BCFCA-74DB-44FB-B648-2A3DC40A9545}" srcOrd="7" destOrd="0" presId="urn:microsoft.com/office/officeart/2005/8/layout/cycle8"/>
    <dgm:cxn modelId="{ED3478F9-02C4-4439-B8CD-2B80AFF839DA}" type="presParOf" srcId="{04F73065-51CE-4662-A7EB-0D67955980EA}" destId="{4452A38D-E2A5-4B83-BAAD-3CAF7B2473B0}" srcOrd="8" destOrd="0" presId="urn:microsoft.com/office/officeart/2005/8/layout/cycle8"/>
    <dgm:cxn modelId="{2BF3CE5E-D087-43E5-AB54-54ACA0C744B9}" type="presParOf" srcId="{04F73065-51CE-4662-A7EB-0D67955980EA}" destId="{007EE6D9-F9BE-4987-8B4C-ABA36FC6C488}" srcOrd="9" destOrd="0" presId="urn:microsoft.com/office/officeart/2005/8/layout/cycle8"/>
    <dgm:cxn modelId="{40F94940-EC23-4A49-B435-1109686AACE3}" type="presParOf" srcId="{04F73065-51CE-4662-A7EB-0D67955980EA}" destId="{1F769FD6-ED9F-4EA8-891D-C29A9A77EAA7}" srcOrd="10" destOrd="0" presId="urn:microsoft.com/office/officeart/2005/8/layout/cycle8"/>
    <dgm:cxn modelId="{F25E0AA8-EEB5-490C-AD4A-E7A114046B49}" type="presParOf" srcId="{04F73065-51CE-4662-A7EB-0D67955980EA}" destId="{1492FA70-ED3D-4EA3-A134-904D87CB4D5F}" srcOrd="11" destOrd="0" presId="urn:microsoft.com/office/officeart/2005/8/layout/cycle8"/>
    <dgm:cxn modelId="{D8F71293-1628-4A43-A108-352662D664FC}" type="presParOf" srcId="{04F73065-51CE-4662-A7EB-0D67955980EA}" destId="{D989A00D-F5DA-4984-B07C-8C28E06F4C3B}" srcOrd="12" destOrd="0" presId="urn:microsoft.com/office/officeart/2005/8/layout/cycle8"/>
    <dgm:cxn modelId="{5130C2DB-50E2-42E6-B0B4-09CAACCE6A43}" type="presParOf" srcId="{04F73065-51CE-4662-A7EB-0D67955980EA}" destId="{3565E587-E082-4D36-A5DF-4008D793A17D}" srcOrd="13" destOrd="0" presId="urn:microsoft.com/office/officeart/2005/8/layout/cycle8"/>
    <dgm:cxn modelId="{47B5173B-5E2B-4B12-A9E7-6A0F0BD99C2C}" type="presParOf" srcId="{04F73065-51CE-4662-A7EB-0D67955980EA}" destId="{0F9519BC-2AB0-4AF4-9C21-219457754A52}" srcOrd="14" destOrd="0" presId="urn:microsoft.com/office/officeart/2005/8/layout/cycle8"/>
    <dgm:cxn modelId="{C046F05C-D14B-4028-8B0D-3161FB950161}" type="presParOf" srcId="{04F73065-51CE-4662-A7EB-0D67955980EA}" destId="{FC1E4E49-F2C0-4215-8F65-AA7E1934734E}" srcOrd="15" destOrd="0" presId="urn:microsoft.com/office/officeart/2005/8/layout/cycle8"/>
    <dgm:cxn modelId="{50171790-129A-480D-B4CB-EDBC9E0B20DB}" type="presParOf" srcId="{04F73065-51CE-4662-A7EB-0D67955980EA}" destId="{86AE28BC-BC74-41D1-A828-008DEB952725}" srcOrd="16" destOrd="0" presId="urn:microsoft.com/office/officeart/2005/8/layout/cycle8"/>
    <dgm:cxn modelId="{C6550BA8-878E-4AF0-A247-C9018C56C12A}" type="presParOf" srcId="{04F73065-51CE-4662-A7EB-0D67955980EA}" destId="{DA707E59-B48B-4D68-9262-652EBA865B1E}" srcOrd="17" destOrd="0" presId="urn:microsoft.com/office/officeart/2005/8/layout/cycle8"/>
    <dgm:cxn modelId="{4206C981-0780-4852-A4A0-DAED77D30CBA}" type="presParOf" srcId="{04F73065-51CE-4662-A7EB-0D67955980EA}" destId="{44F82E22-9653-4B63-B3A8-493A5E9692D7}" srcOrd="18" destOrd="0" presId="urn:microsoft.com/office/officeart/2005/8/layout/cycle8"/>
    <dgm:cxn modelId="{4292BA28-735D-4CC3-AA1E-DDDBC3076F0C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05C43A-2F55-48AD-A17C-2FDC8AEC847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1366B7-F09C-4E10-B51C-93DE1216E7B8}">
      <dgm:prSet phldrT="[Text]"/>
      <dgm:spPr/>
      <dgm:t>
        <a:bodyPr/>
        <a:lstStyle/>
        <a:p>
          <a:r>
            <a:rPr lang="en-US" smtClean="0"/>
            <a:t>CVE</a:t>
          </a:r>
          <a:endParaRPr lang="en-US"/>
        </a:p>
      </dgm:t>
    </dgm:pt>
    <dgm:pt modelId="{36055A36-7008-4ECE-B801-098A7D9CBEC8}" type="parTrans" cxnId="{5140827A-54FB-4C02-9158-53A6E2228EFA}">
      <dgm:prSet/>
      <dgm:spPr/>
      <dgm:t>
        <a:bodyPr/>
        <a:lstStyle/>
        <a:p>
          <a:endParaRPr lang="en-US"/>
        </a:p>
      </dgm:t>
    </dgm:pt>
    <dgm:pt modelId="{C5986AFD-F449-419E-8112-21781A1E6F22}" type="sibTrans" cxnId="{5140827A-54FB-4C02-9158-53A6E2228EFA}">
      <dgm:prSet/>
      <dgm:spPr/>
      <dgm:t>
        <a:bodyPr/>
        <a:lstStyle/>
        <a:p>
          <a:endParaRPr lang="en-US"/>
        </a:p>
      </dgm:t>
    </dgm:pt>
    <dgm:pt modelId="{1DBC7D0B-F0D0-4C5C-996A-DD61BA62CEB0}">
      <dgm:prSet/>
      <dgm:spPr/>
      <dgm:t>
        <a:bodyPr/>
        <a:lstStyle/>
        <a:p>
          <a:r>
            <a:rPr lang="en-US" dirty="0" smtClean="0"/>
            <a:t>Common vulnerabilities and exposures</a:t>
          </a:r>
        </a:p>
      </dgm:t>
    </dgm:pt>
    <dgm:pt modelId="{D6888373-6AF5-4E6D-8B4E-B5E531DB2FAE}" type="parTrans" cxnId="{EB0F4E15-B42B-4E5E-A9CC-24F80D2C39C0}">
      <dgm:prSet/>
      <dgm:spPr/>
      <dgm:t>
        <a:bodyPr/>
        <a:lstStyle/>
        <a:p>
          <a:endParaRPr lang="en-US"/>
        </a:p>
      </dgm:t>
    </dgm:pt>
    <dgm:pt modelId="{2E8DDFD7-2860-4994-8482-66184667ABDE}" type="sibTrans" cxnId="{EB0F4E15-B42B-4E5E-A9CC-24F80D2C39C0}">
      <dgm:prSet/>
      <dgm:spPr/>
      <dgm:t>
        <a:bodyPr/>
        <a:lstStyle/>
        <a:p>
          <a:endParaRPr lang="en-US"/>
        </a:p>
      </dgm:t>
    </dgm:pt>
    <dgm:pt modelId="{442EBBF4-16A7-48A3-90E2-F884C0069A13}">
      <dgm:prSet/>
      <dgm:spPr/>
      <dgm:t>
        <a:bodyPr/>
        <a:lstStyle/>
        <a:p>
          <a:r>
            <a:rPr lang="en-US" smtClean="0"/>
            <a:t>Provide common names and identifiers for all publicly known software vulnerabilities</a:t>
          </a:r>
          <a:endParaRPr lang="en-US" dirty="0" smtClean="0"/>
        </a:p>
      </dgm:t>
    </dgm:pt>
    <dgm:pt modelId="{1453BF06-DD88-4D1E-B95F-A327EA943033}" type="parTrans" cxnId="{A766E585-30A8-45A5-AE3E-874162C08F34}">
      <dgm:prSet/>
      <dgm:spPr/>
      <dgm:t>
        <a:bodyPr/>
        <a:lstStyle/>
        <a:p>
          <a:endParaRPr lang="en-US"/>
        </a:p>
      </dgm:t>
    </dgm:pt>
    <dgm:pt modelId="{E4191C8D-E937-467E-9D86-71E5FCD6F459}" type="sibTrans" cxnId="{A766E585-30A8-45A5-AE3E-874162C08F34}">
      <dgm:prSet/>
      <dgm:spPr/>
      <dgm:t>
        <a:bodyPr/>
        <a:lstStyle/>
        <a:p>
          <a:endParaRPr lang="en-US"/>
        </a:p>
      </dgm:t>
    </dgm:pt>
    <dgm:pt modelId="{DA73C763-AE89-4F6E-B426-DF1D9E604BCD}">
      <dgm:prSet/>
      <dgm:spPr/>
      <dgm:t>
        <a:bodyPr/>
        <a:lstStyle/>
        <a:p>
          <a:r>
            <a:rPr lang="en-US" smtClean="0"/>
            <a:t>Facilitates discussion</a:t>
          </a:r>
          <a:endParaRPr lang="en-US" dirty="0" smtClean="0"/>
        </a:p>
      </dgm:t>
    </dgm:pt>
    <dgm:pt modelId="{AE800ED3-E97D-4D3F-A326-1F4C0D993528}" type="parTrans" cxnId="{1BF3B620-3265-4FB1-8D00-1EFD75473C0D}">
      <dgm:prSet/>
      <dgm:spPr/>
      <dgm:t>
        <a:bodyPr/>
        <a:lstStyle/>
        <a:p>
          <a:endParaRPr lang="en-US"/>
        </a:p>
      </dgm:t>
    </dgm:pt>
    <dgm:pt modelId="{A56AF9CB-2998-469B-89B1-ECF952CA844E}" type="sibTrans" cxnId="{1BF3B620-3265-4FB1-8D00-1EFD75473C0D}">
      <dgm:prSet/>
      <dgm:spPr/>
      <dgm:t>
        <a:bodyPr/>
        <a:lstStyle/>
        <a:p>
          <a:endParaRPr lang="en-US"/>
        </a:p>
      </dgm:t>
    </dgm:pt>
    <dgm:pt modelId="{AA5586A8-A3FC-4EF4-BE36-4E478752FA0A}">
      <dgm:prSet/>
      <dgm:spPr/>
      <dgm:t>
        <a:bodyPr/>
        <a:lstStyle/>
        <a:p>
          <a:r>
            <a:rPr lang="en-US" smtClean="0"/>
            <a:t>Maintained by Mitre</a:t>
          </a:r>
          <a:endParaRPr lang="en-US" dirty="0" smtClean="0"/>
        </a:p>
      </dgm:t>
    </dgm:pt>
    <dgm:pt modelId="{ACA35172-6C80-49CF-8430-6E1BE1452B7E}" type="parTrans" cxnId="{9F383D21-ECA5-46A7-937D-D569FFAE7283}">
      <dgm:prSet/>
      <dgm:spPr/>
      <dgm:t>
        <a:bodyPr/>
        <a:lstStyle/>
        <a:p>
          <a:endParaRPr lang="en-US"/>
        </a:p>
      </dgm:t>
    </dgm:pt>
    <dgm:pt modelId="{D48A4928-D109-4B8A-AB0C-53748DFBB3D5}" type="sibTrans" cxnId="{9F383D21-ECA5-46A7-937D-D569FFAE7283}">
      <dgm:prSet/>
      <dgm:spPr/>
      <dgm:t>
        <a:bodyPr/>
        <a:lstStyle/>
        <a:p>
          <a:endParaRPr lang="en-US"/>
        </a:p>
      </dgm:t>
    </dgm:pt>
    <dgm:pt modelId="{0E863F05-4DA3-4F74-B2CB-966F697CE188}">
      <dgm:prSet/>
      <dgm:spPr/>
      <dgm:t>
        <a:bodyPr/>
        <a:lstStyle/>
        <a:p>
          <a:r>
            <a:rPr lang="en-US" dirty="0" smtClean="0"/>
            <a:t>Non-profit R&amp;D organization</a:t>
          </a:r>
        </a:p>
      </dgm:t>
    </dgm:pt>
    <dgm:pt modelId="{19090BB8-E1B6-486E-ABDE-F6431751499F}" type="parTrans" cxnId="{94782CDA-D176-4C0F-A1E4-0A5EBDE42601}">
      <dgm:prSet/>
      <dgm:spPr/>
      <dgm:t>
        <a:bodyPr/>
        <a:lstStyle/>
        <a:p>
          <a:endParaRPr lang="en-US"/>
        </a:p>
      </dgm:t>
    </dgm:pt>
    <dgm:pt modelId="{40F29921-9B21-47E6-815A-130C420277E4}" type="sibTrans" cxnId="{94782CDA-D176-4C0F-A1E4-0A5EBDE42601}">
      <dgm:prSet/>
      <dgm:spPr/>
      <dgm:t>
        <a:bodyPr/>
        <a:lstStyle/>
        <a:p>
          <a:endParaRPr lang="en-US"/>
        </a:p>
      </dgm:t>
    </dgm:pt>
    <dgm:pt modelId="{8B503E10-2BC5-475A-B1B0-141258AFFB61}">
      <dgm:prSet/>
      <dgm:spPr/>
      <dgm:t>
        <a:bodyPr/>
        <a:lstStyle/>
        <a:p>
          <a:r>
            <a:rPr lang="en-US" smtClean="0"/>
            <a:t>NVD</a:t>
          </a:r>
          <a:endParaRPr lang="en-US" dirty="0" smtClean="0"/>
        </a:p>
      </dgm:t>
    </dgm:pt>
    <dgm:pt modelId="{1487EE37-0571-4042-9F74-25F0FB243DD5}" type="parTrans" cxnId="{46C1F461-9102-49C6-B05B-314E432346B8}">
      <dgm:prSet/>
      <dgm:spPr/>
      <dgm:t>
        <a:bodyPr/>
        <a:lstStyle/>
        <a:p>
          <a:endParaRPr lang="en-US"/>
        </a:p>
      </dgm:t>
    </dgm:pt>
    <dgm:pt modelId="{64F62549-255C-41BE-AF1A-282214E33CB7}" type="sibTrans" cxnId="{46C1F461-9102-49C6-B05B-314E432346B8}">
      <dgm:prSet/>
      <dgm:spPr/>
      <dgm:t>
        <a:bodyPr/>
        <a:lstStyle/>
        <a:p>
          <a:endParaRPr lang="en-US"/>
        </a:p>
      </dgm:t>
    </dgm:pt>
    <dgm:pt modelId="{3D596130-C42E-4392-9B22-DBDA4396F8F1}">
      <dgm:prSet/>
      <dgm:spPr/>
      <dgm:t>
        <a:bodyPr/>
        <a:lstStyle/>
        <a:p>
          <a:r>
            <a:rPr lang="en-US" smtClean="0"/>
            <a:t>National vulnerabilities database</a:t>
          </a:r>
          <a:endParaRPr lang="en-US" dirty="0" smtClean="0"/>
        </a:p>
      </dgm:t>
    </dgm:pt>
    <dgm:pt modelId="{8C849CCA-6F92-4D8D-A451-B0B6EBFA2C94}" type="parTrans" cxnId="{A246CABE-C582-4A3A-99FB-7AAD75A37951}">
      <dgm:prSet/>
      <dgm:spPr/>
      <dgm:t>
        <a:bodyPr/>
        <a:lstStyle/>
        <a:p>
          <a:endParaRPr lang="en-US"/>
        </a:p>
      </dgm:t>
    </dgm:pt>
    <dgm:pt modelId="{3A12DF33-9D7D-4474-854A-65AB57C0E5FD}" type="sibTrans" cxnId="{A246CABE-C582-4A3A-99FB-7AAD75A37951}">
      <dgm:prSet/>
      <dgm:spPr/>
      <dgm:t>
        <a:bodyPr/>
        <a:lstStyle/>
        <a:p>
          <a:endParaRPr lang="en-US"/>
        </a:p>
      </dgm:t>
    </dgm:pt>
    <dgm:pt modelId="{3C52D083-AF77-49A0-9736-199C4B5E28D8}">
      <dgm:prSet/>
      <dgm:spPr/>
      <dgm:t>
        <a:bodyPr/>
        <a:lstStyle/>
        <a:p>
          <a:r>
            <a:rPr lang="en-US" smtClean="0"/>
            <a:t>Likely impacts of each CVE vulnerability</a:t>
          </a:r>
          <a:endParaRPr lang="en-US" dirty="0" smtClean="0"/>
        </a:p>
      </dgm:t>
    </dgm:pt>
    <dgm:pt modelId="{8FB5B679-737A-44BC-B009-98612ED850B1}" type="parTrans" cxnId="{1DBDF855-77A1-4C94-9159-6F3E79E14A36}">
      <dgm:prSet/>
      <dgm:spPr/>
      <dgm:t>
        <a:bodyPr/>
        <a:lstStyle/>
        <a:p>
          <a:endParaRPr lang="en-US"/>
        </a:p>
      </dgm:t>
    </dgm:pt>
    <dgm:pt modelId="{F2306A6E-CB7A-40CE-8058-185F270E8A3C}" type="sibTrans" cxnId="{1DBDF855-77A1-4C94-9159-6F3E79E14A36}">
      <dgm:prSet/>
      <dgm:spPr/>
      <dgm:t>
        <a:bodyPr/>
        <a:lstStyle/>
        <a:p>
          <a:endParaRPr lang="en-US"/>
        </a:p>
      </dgm:t>
    </dgm:pt>
    <dgm:pt modelId="{AF1A90FE-C151-4D63-95E5-F4B568AAB5FF}">
      <dgm:prSet/>
      <dgm:spPr/>
      <dgm:t>
        <a:bodyPr/>
        <a:lstStyle/>
        <a:p>
          <a:r>
            <a:rPr lang="en-US" smtClean="0"/>
            <a:t>Recommended measures to remove each CVE vulnerability</a:t>
          </a:r>
          <a:endParaRPr lang="en-US" dirty="0" smtClean="0"/>
        </a:p>
      </dgm:t>
    </dgm:pt>
    <dgm:pt modelId="{F204C36C-9FA2-4EA5-91E4-BB8ECD5F5807}" type="parTrans" cxnId="{DAE5E273-D660-4581-945D-7BD7E7A4D200}">
      <dgm:prSet/>
      <dgm:spPr/>
      <dgm:t>
        <a:bodyPr/>
        <a:lstStyle/>
        <a:p>
          <a:endParaRPr lang="en-US"/>
        </a:p>
      </dgm:t>
    </dgm:pt>
    <dgm:pt modelId="{C6EE3B00-3C93-47B1-9060-CEA5C6FDC1B3}" type="sibTrans" cxnId="{DAE5E273-D660-4581-945D-7BD7E7A4D200}">
      <dgm:prSet/>
      <dgm:spPr/>
      <dgm:t>
        <a:bodyPr/>
        <a:lstStyle/>
        <a:p>
          <a:endParaRPr lang="en-US"/>
        </a:p>
      </dgm:t>
    </dgm:pt>
    <dgm:pt modelId="{F004E1E7-30B9-4704-8F46-DF3E23A63D11}">
      <dgm:prSet/>
      <dgm:spPr/>
      <dgm:t>
        <a:bodyPr/>
        <a:lstStyle/>
        <a:p>
          <a:r>
            <a:rPr lang="en-US" dirty="0" smtClean="0"/>
            <a:t>Industry-government collaboration</a:t>
          </a:r>
        </a:p>
      </dgm:t>
    </dgm:pt>
    <dgm:pt modelId="{AA4D07A5-FB22-4497-92A7-8FF2B84A79A6}" type="parTrans" cxnId="{8A99F4FC-74E8-44C9-88CA-B7000C537C9A}">
      <dgm:prSet/>
      <dgm:spPr/>
      <dgm:t>
        <a:bodyPr/>
        <a:lstStyle/>
        <a:p>
          <a:endParaRPr lang="en-US"/>
        </a:p>
      </dgm:t>
    </dgm:pt>
    <dgm:pt modelId="{B1601E4F-6715-4E96-AECE-80FD63229F97}" type="sibTrans" cxnId="{8A99F4FC-74E8-44C9-88CA-B7000C537C9A}">
      <dgm:prSet/>
      <dgm:spPr/>
      <dgm:t>
        <a:bodyPr/>
        <a:lstStyle/>
        <a:p>
          <a:endParaRPr lang="en-US"/>
        </a:p>
      </dgm:t>
    </dgm:pt>
    <dgm:pt modelId="{0E57EA45-2A72-456F-A198-E661C431ACAA}">
      <dgm:prSet/>
      <dgm:spPr/>
      <dgm:t>
        <a:bodyPr/>
        <a:lstStyle/>
        <a:p>
          <a:r>
            <a:rPr lang="en-US" dirty="0" smtClean="0">
              <a:hlinkClick xmlns:r="http://schemas.openxmlformats.org/officeDocument/2006/relationships" r:id="rId1"/>
            </a:rPr>
            <a:t>https://cve.mitre.org/</a:t>
          </a:r>
          <a:r>
            <a:rPr lang="en-US" dirty="0" smtClean="0"/>
            <a:t> </a:t>
          </a:r>
        </a:p>
      </dgm:t>
    </dgm:pt>
    <dgm:pt modelId="{4A6C7953-AFF9-423E-885F-AE81784D9E99}" type="parTrans" cxnId="{0A145C7A-8ECE-4204-B24F-2A059C6F8284}">
      <dgm:prSet/>
      <dgm:spPr/>
      <dgm:t>
        <a:bodyPr/>
        <a:lstStyle/>
        <a:p>
          <a:endParaRPr lang="en-US"/>
        </a:p>
      </dgm:t>
    </dgm:pt>
    <dgm:pt modelId="{81CB6BFA-A6B1-47A2-AC18-2D7DBCA5DE45}" type="sibTrans" cxnId="{0A145C7A-8ECE-4204-B24F-2A059C6F8284}">
      <dgm:prSet/>
      <dgm:spPr/>
      <dgm:t>
        <a:bodyPr/>
        <a:lstStyle/>
        <a:p>
          <a:endParaRPr lang="en-US"/>
        </a:p>
      </dgm:t>
    </dgm:pt>
    <dgm:pt modelId="{2A116F8D-AF7C-40E6-82BE-99A985DA7C84}">
      <dgm:prSet/>
      <dgm:spPr/>
      <dgm:t>
        <a:bodyPr/>
        <a:lstStyle/>
        <a:p>
          <a:r>
            <a:rPr lang="en-US" dirty="0" smtClean="0">
              <a:hlinkClick xmlns:r="http://schemas.openxmlformats.org/officeDocument/2006/relationships" r:id="rId2"/>
            </a:rPr>
            <a:t>https://nvd.nist.gov/</a:t>
          </a:r>
          <a:r>
            <a:rPr lang="en-US" dirty="0" smtClean="0"/>
            <a:t> </a:t>
          </a:r>
        </a:p>
      </dgm:t>
    </dgm:pt>
    <dgm:pt modelId="{919F9C44-A79F-4383-A6AB-23F2D4BF3977}" type="parTrans" cxnId="{C634B8B9-2664-4004-BC5F-FB67E18068EC}">
      <dgm:prSet/>
      <dgm:spPr/>
      <dgm:t>
        <a:bodyPr/>
        <a:lstStyle/>
        <a:p>
          <a:endParaRPr lang="en-US"/>
        </a:p>
      </dgm:t>
    </dgm:pt>
    <dgm:pt modelId="{312E9D3D-9F96-45D5-B734-5049149F4CA2}" type="sibTrans" cxnId="{C634B8B9-2664-4004-BC5F-FB67E18068EC}">
      <dgm:prSet/>
      <dgm:spPr/>
      <dgm:t>
        <a:bodyPr/>
        <a:lstStyle/>
        <a:p>
          <a:endParaRPr lang="en-US"/>
        </a:p>
      </dgm:t>
    </dgm:pt>
    <dgm:pt modelId="{FC343306-8904-48B0-82FC-8AC660669789}" type="pres">
      <dgm:prSet presAssocID="{7A05C43A-2F55-48AD-A17C-2FDC8AEC84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5C0587-E1B7-4DBC-BB6D-6CC69FB7D67A}" type="pres">
      <dgm:prSet presAssocID="{A31366B7-F09C-4E10-B51C-93DE1216E7B8}" presName="composite" presStyleCnt="0"/>
      <dgm:spPr/>
    </dgm:pt>
    <dgm:pt modelId="{C5D1007B-6117-4B10-B435-919651F0DF1B}" type="pres">
      <dgm:prSet presAssocID="{A31366B7-F09C-4E10-B51C-93DE1216E7B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13101-61C8-439D-8566-49817922F84E}" type="pres">
      <dgm:prSet presAssocID="{A31366B7-F09C-4E10-B51C-93DE1216E7B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79F03C-F2FF-4E62-92F4-F6EAB9BE12D6}" type="pres">
      <dgm:prSet presAssocID="{C5986AFD-F449-419E-8112-21781A1E6F22}" presName="space" presStyleCnt="0"/>
      <dgm:spPr/>
    </dgm:pt>
    <dgm:pt modelId="{315512E2-77DA-416A-9AE6-6694FA55D780}" type="pres">
      <dgm:prSet presAssocID="{8B503E10-2BC5-475A-B1B0-141258AFFB61}" presName="composite" presStyleCnt="0"/>
      <dgm:spPr/>
    </dgm:pt>
    <dgm:pt modelId="{AD581F2C-DBA1-43AF-A588-1BE8C1DBE112}" type="pres">
      <dgm:prSet presAssocID="{8B503E10-2BC5-475A-B1B0-141258AFFB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E55FB-1D5C-4D67-BED6-A500649D9061}" type="pres">
      <dgm:prSet presAssocID="{8B503E10-2BC5-475A-B1B0-141258AFFB6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37C763-0391-474D-9793-2CF53D03D971}" type="presOf" srcId="{DA73C763-AE89-4F6E-B426-DF1D9E604BCD}" destId="{00F13101-61C8-439D-8566-49817922F84E}" srcOrd="0" destOrd="2" presId="urn:microsoft.com/office/officeart/2005/8/layout/hList1"/>
    <dgm:cxn modelId="{5DDCC546-0A2F-4FF9-8680-F17C21A4E48A}" type="presOf" srcId="{A31366B7-F09C-4E10-B51C-93DE1216E7B8}" destId="{C5D1007B-6117-4B10-B435-919651F0DF1B}" srcOrd="0" destOrd="0" presId="urn:microsoft.com/office/officeart/2005/8/layout/hList1"/>
    <dgm:cxn modelId="{E35C39B0-07A7-40C0-942A-BED600A5BC06}" type="presOf" srcId="{AA5586A8-A3FC-4EF4-BE36-4E478752FA0A}" destId="{00F13101-61C8-439D-8566-49817922F84E}" srcOrd="0" destOrd="3" presId="urn:microsoft.com/office/officeart/2005/8/layout/hList1"/>
    <dgm:cxn modelId="{C634B8B9-2664-4004-BC5F-FB67E18068EC}" srcId="{8B503E10-2BC5-475A-B1B0-141258AFFB61}" destId="{2A116F8D-AF7C-40E6-82BE-99A985DA7C84}" srcOrd="4" destOrd="0" parTransId="{919F9C44-A79F-4383-A6AB-23F2D4BF3977}" sibTransId="{312E9D3D-9F96-45D5-B734-5049149F4CA2}"/>
    <dgm:cxn modelId="{A246CABE-C582-4A3A-99FB-7AAD75A37951}" srcId="{8B503E10-2BC5-475A-B1B0-141258AFFB61}" destId="{3D596130-C42E-4392-9B22-DBDA4396F8F1}" srcOrd="0" destOrd="0" parTransId="{8C849CCA-6F92-4D8D-A451-B0B6EBFA2C94}" sibTransId="{3A12DF33-9D7D-4474-854A-65AB57C0E5FD}"/>
    <dgm:cxn modelId="{1146D9F9-4621-400C-A54A-237C99E38056}" type="presOf" srcId="{7A05C43A-2F55-48AD-A17C-2FDC8AEC8474}" destId="{FC343306-8904-48B0-82FC-8AC660669789}" srcOrd="0" destOrd="0" presId="urn:microsoft.com/office/officeart/2005/8/layout/hList1"/>
    <dgm:cxn modelId="{1DBDF855-77A1-4C94-9159-6F3E79E14A36}" srcId="{8B503E10-2BC5-475A-B1B0-141258AFFB61}" destId="{3C52D083-AF77-49A0-9736-199C4B5E28D8}" srcOrd="1" destOrd="0" parTransId="{8FB5B679-737A-44BC-B009-98612ED850B1}" sibTransId="{F2306A6E-CB7A-40CE-8058-185F270E8A3C}"/>
    <dgm:cxn modelId="{A766E585-30A8-45A5-AE3E-874162C08F34}" srcId="{A31366B7-F09C-4E10-B51C-93DE1216E7B8}" destId="{442EBBF4-16A7-48A3-90E2-F884C0069A13}" srcOrd="1" destOrd="0" parTransId="{1453BF06-DD88-4D1E-B95F-A327EA943033}" sibTransId="{E4191C8D-E937-467E-9D86-71E5FCD6F459}"/>
    <dgm:cxn modelId="{0A145C7A-8ECE-4204-B24F-2A059C6F8284}" srcId="{A31366B7-F09C-4E10-B51C-93DE1216E7B8}" destId="{0E57EA45-2A72-456F-A198-E661C431ACAA}" srcOrd="3" destOrd="0" parTransId="{4A6C7953-AFF9-423E-885F-AE81784D9E99}" sibTransId="{81CB6BFA-A6B1-47A2-AC18-2D7DBCA5DE45}"/>
    <dgm:cxn modelId="{FA3009A7-DAC2-4255-A4F6-179A4801C9E4}" type="presOf" srcId="{2A116F8D-AF7C-40E6-82BE-99A985DA7C84}" destId="{524E55FB-1D5C-4D67-BED6-A500649D9061}" srcOrd="0" destOrd="4" presId="urn:microsoft.com/office/officeart/2005/8/layout/hList1"/>
    <dgm:cxn modelId="{1AB9FD89-CF3D-4937-B4B0-0051137980F8}" type="presOf" srcId="{AF1A90FE-C151-4D63-95E5-F4B568AAB5FF}" destId="{524E55FB-1D5C-4D67-BED6-A500649D9061}" srcOrd="0" destOrd="2" presId="urn:microsoft.com/office/officeart/2005/8/layout/hList1"/>
    <dgm:cxn modelId="{46C1F461-9102-49C6-B05B-314E432346B8}" srcId="{7A05C43A-2F55-48AD-A17C-2FDC8AEC8474}" destId="{8B503E10-2BC5-475A-B1B0-141258AFFB61}" srcOrd="1" destOrd="0" parTransId="{1487EE37-0571-4042-9F74-25F0FB243DD5}" sibTransId="{64F62549-255C-41BE-AF1A-282214E33CB7}"/>
    <dgm:cxn modelId="{77E63E31-0860-4212-AD3F-DFEC445FDA8C}" type="presOf" srcId="{8B503E10-2BC5-475A-B1B0-141258AFFB61}" destId="{AD581F2C-DBA1-43AF-A588-1BE8C1DBE112}" srcOrd="0" destOrd="0" presId="urn:microsoft.com/office/officeart/2005/8/layout/hList1"/>
    <dgm:cxn modelId="{94782CDA-D176-4C0F-A1E4-0A5EBDE42601}" srcId="{AA5586A8-A3FC-4EF4-BE36-4E478752FA0A}" destId="{0E863F05-4DA3-4F74-B2CB-966F697CE188}" srcOrd="0" destOrd="0" parTransId="{19090BB8-E1B6-486E-ABDE-F6431751499F}" sibTransId="{40F29921-9B21-47E6-815A-130C420277E4}"/>
    <dgm:cxn modelId="{0C911BC6-04EE-478E-8B41-83CE5614333F}" type="presOf" srcId="{3D596130-C42E-4392-9B22-DBDA4396F8F1}" destId="{524E55FB-1D5C-4D67-BED6-A500649D9061}" srcOrd="0" destOrd="0" presId="urn:microsoft.com/office/officeart/2005/8/layout/hList1"/>
    <dgm:cxn modelId="{0F15C22A-AD08-4E93-B72D-17C4EFC0E1AA}" type="presOf" srcId="{0E57EA45-2A72-456F-A198-E661C431ACAA}" destId="{00F13101-61C8-439D-8566-49817922F84E}" srcOrd="0" destOrd="5" presId="urn:microsoft.com/office/officeart/2005/8/layout/hList1"/>
    <dgm:cxn modelId="{8A99F4FC-74E8-44C9-88CA-B7000C537C9A}" srcId="{8B503E10-2BC5-475A-B1B0-141258AFFB61}" destId="{F004E1E7-30B9-4704-8F46-DF3E23A63D11}" srcOrd="3" destOrd="0" parTransId="{AA4D07A5-FB22-4497-92A7-8FF2B84A79A6}" sibTransId="{B1601E4F-6715-4E96-AECE-80FD63229F97}"/>
    <dgm:cxn modelId="{CD0AA618-A688-45C2-8FE6-58F58FFB82D9}" type="presOf" srcId="{F004E1E7-30B9-4704-8F46-DF3E23A63D11}" destId="{524E55FB-1D5C-4D67-BED6-A500649D9061}" srcOrd="0" destOrd="3" presId="urn:microsoft.com/office/officeart/2005/8/layout/hList1"/>
    <dgm:cxn modelId="{DAE5E273-D660-4581-945D-7BD7E7A4D200}" srcId="{8B503E10-2BC5-475A-B1B0-141258AFFB61}" destId="{AF1A90FE-C151-4D63-95E5-F4B568AAB5FF}" srcOrd="2" destOrd="0" parTransId="{F204C36C-9FA2-4EA5-91E4-BB8ECD5F5807}" sibTransId="{C6EE3B00-3C93-47B1-9060-CEA5C6FDC1B3}"/>
    <dgm:cxn modelId="{1BF3B620-3265-4FB1-8D00-1EFD75473C0D}" srcId="{442EBBF4-16A7-48A3-90E2-F884C0069A13}" destId="{DA73C763-AE89-4F6E-B426-DF1D9E604BCD}" srcOrd="0" destOrd="0" parTransId="{AE800ED3-E97D-4D3F-A326-1F4C0D993528}" sibTransId="{A56AF9CB-2998-469B-89B1-ECF952CA844E}"/>
    <dgm:cxn modelId="{9F383D21-ECA5-46A7-937D-D569FFAE7283}" srcId="{A31366B7-F09C-4E10-B51C-93DE1216E7B8}" destId="{AA5586A8-A3FC-4EF4-BE36-4E478752FA0A}" srcOrd="2" destOrd="0" parTransId="{ACA35172-6C80-49CF-8430-6E1BE1452B7E}" sibTransId="{D48A4928-D109-4B8A-AB0C-53748DFBB3D5}"/>
    <dgm:cxn modelId="{5CF64B9C-1385-40E7-99C2-A01A7B64DF6E}" type="presOf" srcId="{3C52D083-AF77-49A0-9736-199C4B5E28D8}" destId="{524E55FB-1D5C-4D67-BED6-A500649D9061}" srcOrd="0" destOrd="1" presId="urn:microsoft.com/office/officeart/2005/8/layout/hList1"/>
    <dgm:cxn modelId="{285CAE37-6B13-4F77-877C-BA577E859DE7}" type="presOf" srcId="{442EBBF4-16A7-48A3-90E2-F884C0069A13}" destId="{00F13101-61C8-439D-8566-49817922F84E}" srcOrd="0" destOrd="1" presId="urn:microsoft.com/office/officeart/2005/8/layout/hList1"/>
    <dgm:cxn modelId="{5140827A-54FB-4C02-9158-53A6E2228EFA}" srcId="{7A05C43A-2F55-48AD-A17C-2FDC8AEC8474}" destId="{A31366B7-F09C-4E10-B51C-93DE1216E7B8}" srcOrd="0" destOrd="0" parTransId="{36055A36-7008-4ECE-B801-098A7D9CBEC8}" sibTransId="{C5986AFD-F449-419E-8112-21781A1E6F22}"/>
    <dgm:cxn modelId="{EB0F4E15-B42B-4E5E-A9CC-24F80D2C39C0}" srcId="{A31366B7-F09C-4E10-B51C-93DE1216E7B8}" destId="{1DBC7D0B-F0D0-4C5C-996A-DD61BA62CEB0}" srcOrd="0" destOrd="0" parTransId="{D6888373-6AF5-4E6D-8B4E-B5E531DB2FAE}" sibTransId="{2E8DDFD7-2860-4994-8482-66184667ABDE}"/>
    <dgm:cxn modelId="{98496414-905E-4D1F-9CA9-E76445F5C022}" type="presOf" srcId="{0E863F05-4DA3-4F74-B2CB-966F697CE188}" destId="{00F13101-61C8-439D-8566-49817922F84E}" srcOrd="0" destOrd="4" presId="urn:microsoft.com/office/officeart/2005/8/layout/hList1"/>
    <dgm:cxn modelId="{6ADCB1E2-8B2C-469B-9F67-3E0EA1AA26AD}" type="presOf" srcId="{1DBC7D0B-F0D0-4C5C-996A-DD61BA62CEB0}" destId="{00F13101-61C8-439D-8566-49817922F84E}" srcOrd="0" destOrd="0" presId="urn:microsoft.com/office/officeart/2005/8/layout/hList1"/>
    <dgm:cxn modelId="{74FB565B-2E72-4BB3-A0B9-320B234872EB}" type="presParOf" srcId="{FC343306-8904-48B0-82FC-8AC660669789}" destId="{3E5C0587-E1B7-4DBC-BB6D-6CC69FB7D67A}" srcOrd="0" destOrd="0" presId="urn:microsoft.com/office/officeart/2005/8/layout/hList1"/>
    <dgm:cxn modelId="{D225CCCE-BBD1-4369-AF21-27652BD8ABB8}" type="presParOf" srcId="{3E5C0587-E1B7-4DBC-BB6D-6CC69FB7D67A}" destId="{C5D1007B-6117-4B10-B435-919651F0DF1B}" srcOrd="0" destOrd="0" presId="urn:microsoft.com/office/officeart/2005/8/layout/hList1"/>
    <dgm:cxn modelId="{7CC8D1C5-E2E2-47F9-9BF1-D3E3DDAF6571}" type="presParOf" srcId="{3E5C0587-E1B7-4DBC-BB6D-6CC69FB7D67A}" destId="{00F13101-61C8-439D-8566-49817922F84E}" srcOrd="1" destOrd="0" presId="urn:microsoft.com/office/officeart/2005/8/layout/hList1"/>
    <dgm:cxn modelId="{B251E263-5E68-4F73-8229-348AD11CF592}" type="presParOf" srcId="{FC343306-8904-48B0-82FC-8AC660669789}" destId="{D279F03C-F2FF-4E62-92F4-F6EAB9BE12D6}" srcOrd="1" destOrd="0" presId="urn:microsoft.com/office/officeart/2005/8/layout/hList1"/>
    <dgm:cxn modelId="{45FF9F0B-EBD8-49AE-814D-155612B6169F}" type="presParOf" srcId="{FC343306-8904-48B0-82FC-8AC660669789}" destId="{315512E2-77DA-416A-9AE6-6694FA55D780}" srcOrd="2" destOrd="0" presId="urn:microsoft.com/office/officeart/2005/8/layout/hList1"/>
    <dgm:cxn modelId="{D010925A-E8A8-44E7-9579-0761C2347BF2}" type="presParOf" srcId="{315512E2-77DA-416A-9AE6-6694FA55D780}" destId="{AD581F2C-DBA1-43AF-A588-1BE8C1DBE112}" srcOrd="0" destOrd="0" presId="urn:microsoft.com/office/officeart/2005/8/layout/hList1"/>
    <dgm:cxn modelId="{A2D72C51-A475-4E45-A8B1-EA0240F7F649}" type="presParOf" srcId="{315512E2-77DA-416A-9AE6-6694FA55D780}" destId="{524E55FB-1D5C-4D67-BED6-A500649D906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/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E4D08590-B020-43D3-9B3B-508311202B22}" type="presOf" srcId="{42C3FA97-540C-4985-B4F6-C8891B06E459}" destId="{D989A00D-F5DA-4984-B07C-8C28E06F4C3B}" srcOrd="0" destOrd="0" presId="urn:microsoft.com/office/officeart/2005/8/layout/cycle8"/>
    <dgm:cxn modelId="{8945BBA8-9DA8-4117-8326-4A30F7E75F1E}" type="presOf" srcId="{1F2DFD7A-EA1A-46E3-B6BE-B3C53FD25B82}" destId="{113BCFCA-74DB-44FB-B648-2A3DC40A9545}" srcOrd="1" destOrd="0" presId="urn:microsoft.com/office/officeart/2005/8/layout/cycle8"/>
    <dgm:cxn modelId="{36B83293-6418-452B-BF18-11758BBAD099}" type="presOf" srcId="{55A22024-53B7-4434-91BD-A64531F96063}" destId="{1492FA70-ED3D-4EA3-A134-904D87CB4D5F}" srcOrd="1" destOrd="0" presId="urn:microsoft.com/office/officeart/2005/8/layout/cycle8"/>
    <dgm:cxn modelId="{578331EA-8023-4272-9B94-0DB4661A551D}" type="presOf" srcId="{661F9165-1AFF-4505-8425-936A0474D8A4}" destId="{10A0ADD6-83D9-4612-B49B-A8C23610FF54}" srcOrd="0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85AF2526-3F91-435A-9736-3162AC983E6C}" type="presOf" srcId="{42C3FA97-540C-4985-B4F6-C8891B06E459}" destId="{FC1E4E49-F2C0-4215-8F65-AA7E1934734E}" srcOrd="1" destOrd="0" presId="urn:microsoft.com/office/officeart/2005/8/layout/cycle8"/>
    <dgm:cxn modelId="{76898A65-773E-4735-A33D-6BCCCF89A0C4}" type="presOf" srcId="{661F9165-1AFF-4505-8425-936A0474D8A4}" destId="{19430909-E0BA-4FD0-B376-1070DBDE98FC}" srcOrd="1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A95397C6-17B4-4892-BE60-45F6D6BE44EF}" type="presOf" srcId="{9E6C8B79-7381-4BF8-8775-D834A2387EBE}" destId="{04F73065-51CE-4662-A7EB-0D67955980EA}" srcOrd="0" destOrd="0" presId="urn:microsoft.com/office/officeart/2005/8/layout/cycle8"/>
    <dgm:cxn modelId="{3322C841-3DB7-46D5-B969-81BB5EB7A77E}" type="presOf" srcId="{55A22024-53B7-4434-91BD-A64531F96063}" destId="{4452A38D-E2A5-4B83-BAAD-3CAF7B2473B0}" srcOrd="0" destOrd="0" presId="urn:microsoft.com/office/officeart/2005/8/layout/cycle8"/>
    <dgm:cxn modelId="{C94A698F-2C44-41D9-9425-0B83BD542DF5}" type="presOf" srcId="{1F2DFD7A-EA1A-46E3-B6BE-B3C53FD25B82}" destId="{1AE31D12-9FB3-444E-9406-23C35AAA14D8}" srcOrd="0" destOrd="0" presId="urn:microsoft.com/office/officeart/2005/8/layout/cycle8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32668603-69BC-4AC2-959E-4D97581007D4}" type="presParOf" srcId="{04F73065-51CE-4662-A7EB-0D67955980EA}" destId="{10A0ADD6-83D9-4612-B49B-A8C23610FF54}" srcOrd="0" destOrd="0" presId="urn:microsoft.com/office/officeart/2005/8/layout/cycle8"/>
    <dgm:cxn modelId="{D6F3215B-2BD3-485B-9FBD-A331B5BB68CF}" type="presParOf" srcId="{04F73065-51CE-4662-A7EB-0D67955980EA}" destId="{3D7A816E-3D20-4AA1-B343-99344ED34AAF}" srcOrd="1" destOrd="0" presId="urn:microsoft.com/office/officeart/2005/8/layout/cycle8"/>
    <dgm:cxn modelId="{167361DD-4E32-486B-884C-09A7E6338317}" type="presParOf" srcId="{04F73065-51CE-4662-A7EB-0D67955980EA}" destId="{03819900-E179-4E51-A52C-0188267E87E1}" srcOrd="2" destOrd="0" presId="urn:microsoft.com/office/officeart/2005/8/layout/cycle8"/>
    <dgm:cxn modelId="{D816ADFD-AB35-4BEA-8698-89D6DD21CC01}" type="presParOf" srcId="{04F73065-51CE-4662-A7EB-0D67955980EA}" destId="{19430909-E0BA-4FD0-B376-1070DBDE98FC}" srcOrd="3" destOrd="0" presId="urn:microsoft.com/office/officeart/2005/8/layout/cycle8"/>
    <dgm:cxn modelId="{7C529CA1-04AE-440E-82B1-C1EAB257A572}" type="presParOf" srcId="{04F73065-51CE-4662-A7EB-0D67955980EA}" destId="{1AE31D12-9FB3-444E-9406-23C35AAA14D8}" srcOrd="4" destOrd="0" presId="urn:microsoft.com/office/officeart/2005/8/layout/cycle8"/>
    <dgm:cxn modelId="{D462C4EF-D43F-46D5-9CAA-3C640893D69D}" type="presParOf" srcId="{04F73065-51CE-4662-A7EB-0D67955980EA}" destId="{1B6BE0DA-1FB0-4157-BA20-D7B003BBAE90}" srcOrd="5" destOrd="0" presId="urn:microsoft.com/office/officeart/2005/8/layout/cycle8"/>
    <dgm:cxn modelId="{F412111D-A913-426A-BA93-8C454BF9A11D}" type="presParOf" srcId="{04F73065-51CE-4662-A7EB-0D67955980EA}" destId="{F787958D-F637-4CA7-9F0A-84A3C01DF2A0}" srcOrd="6" destOrd="0" presId="urn:microsoft.com/office/officeart/2005/8/layout/cycle8"/>
    <dgm:cxn modelId="{1012A9BE-1B81-4F9E-A215-941EC8A14333}" type="presParOf" srcId="{04F73065-51CE-4662-A7EB-0D67955980EA}" destId="{113BCFCA-74DB-44FB-B648-2A3DC40A9545}" srcOrd="7" destOrd="0" presId="urn:microsoft.com/office/officeart/2005/8/layout/cycle8"/>
    <dgm:cxn modelId="{1738A1F7-003F-4211-816A-63B05DF40B14}" type="presParOf" srcId="{04F73065-51CE-4662-A7EB-0D67955980EA}" destId="{4452A38D-E2A5-4B83-BAAD-3CAF7B2473B0}" srcOrd="8" destOrd="0" presId="urn:microsoft.com/office/officeart/2005/8/layout/cycle8"/>
    <dgm:cxn modelId="{96C173D0-224E-4C14-A27E-8CC4F5D1F5E0}" type="presParOf" srcId="{04F73065-51CE-4662-A7EB-0D67955980EA}" destId="{007EE6D9-F9BE-4987-8B4C-ABA36FC6C488}" srcOrd="9" destOrd="0" presId="urn:microsoft.com/office/officeart/2005/8/layout/cycle8"/>
    <dgm:cxn modelId="{41E7274E-C924-41E7-943F-46C1EA4260AA}" type="presParOf" srcId="{04F73065-51CE-4662-A7EB-0D67955980EA}" destId="{1F769FD6-ED9F-4EA8-891D-C29A9A77EAA7}" srcOrd="10" destOrd="0" presId="urn:microsoft.com/office/officeart/2005/8/layout/cycle8"/>
    <dgm:cxn modelId="{3FCEEC89-00A2-4AFB-885B-720206BA6A95}" type="presParOf" srcId="{04F73065-51CE-4662-A7EB-0D67955980EA}" destId="{1492FA70-ED3D-4EA3-A134-904D87CB4D5F}" srcOrd="11" destOrd="0" presId="urn:microsoft.com/office/officeart/2005/8/layout/cycle8"/>
    <dgm:cxn modelId="{65452EB9-2062-4565-86CB-8D27EA766748}" type="presParOf" srcId="{04F73065-51CE-4662-A7EB-0D67955980EA}" destId="{D989A00D-F5DA-4984-B07C-8C28E06F4C3B}" srcOrd="12" destOrd="0" presId="urn:microsoft.com/office/officeart/2005/8/layout/cycle8"/>
    <dgm:cxn modelId="{EBCCC881-8592-4006-B2CE-44092E737891}" type="presParOf" srcId="{04F73065-51CE-4662-A7EB-0D67955980EA}" destId="{3565E587-E082-4D36-A5DF-4008D793A17D}" srcOrd="13" destOrd="0" presId="urn:microsoft.com/office/officeart/2005/8/layout/cycle8"/>
    <dgm:cxn modelId="{2F2D5B88-1FE4-4613-B86A-88E81CA363CD}" type="presParOf" srcId="{04F73065-51CE-4662-A7EB-0D67955980EA}" destId="{0F9519BC-2AB0-4AF4-9C21-219457754A52}" srcOrd="14" destOrd="0" presId="urn:microsoft.com/office/officeart/2005/8/layout/cycle8"/>
    <dgm:cxn modelId="{66D54C70-A99E-4700-9F35-CCBC62EDF588}" type="presParOf" srcId="{04F73065-51CE-4662-A7EB-0D67955980EA}" destId="{FC1E4E49-F2C0-4215-8F65-AA7E1934734E}" srcOrd="15" destOrd="0" presId="urn:microsoft.com/office/officeart/2005/8/layout/cycle8"/>
    <dgm:cxn modelId="{0228D372-EDF6-42D3-A8A0-161E37655288}" type="presParOf" srcId="{04F73065-51CE-4662-A7EB-0D67955980EA}" destId="{86AE28BC-BC74-41D1-A828-008DEB952725}" srcOrd="16" destOrd="0" presId="urn:microsoft.com/office/officeart/2005/8/layout/cycle8"/>
    <dgm:cxn modelId="{CB8FE77F-9853-496B-8D65-23B5F76BB348}" type="presParOf" srcId="{04F73065-51CE-4662-A7EB-0D67955980EA}" destId="{DA707E59-B48B-4D68-9262-652EBA865B1E}" srcOrd="17" destOrd="0" presId="urn:microsoft.com/office/officeart/2005/8/layout/cycle8"/>
    <dgm:cxn modelId="{C6A787B0-F0D7-4E22-B726-B2F976470A35}" type="presParOf" srcId="{04F73065-51CE-4662-A7EB-0D67955980EA}" destId="{44F82E22-9653-4B63-B3A8-493A5E9692D7}" srcOrd="18" destOrd="0" presId="urn:microsoft.com/office/officeart/2005/8/layout/cycle8"/>
    <dgm:cxn modelId="{D0E42D04-6D11-4A87-BCD0-B531625F8D9F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/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A2D73DD8-CEC7-4ACF-A5B9-6F48E7B3DE57}" type="presOf" srcId="{9E6C8B79-7381-4BF8-8775-D834A2387EBE}" destId="{04F73065-51CE-4662-A7EB-0D67955980EA}" srcOrd="0" destOrd="0" presId="urn:microsoft.com/office/officeart/2005/8/layout/cycle8"/>
    <dgm:cxn modelId="{C2C5F5E4-21E5-4070-A1A3-BADAE3FA95D5}" type="presOf" srcId="{661F9165-1AFF-4505-8425-936A0474D8A4}" destId="{19430909-E0BA-4FD0-B376-1070DBDE98FC}" srcOrd="1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3A6F23C0-1EBA-498C-AD7F-0855C6069950}" type="presOf" srcId="{1F2DFD7A-EA1A-46E3-B6BE-B3C53FD25B82}" destId="{113BCFCA-74DB-44FB-B648-2A3DC40A9545}" srcOrd="1" destOrd="0" presId="urn:microsoft.com/office/officeart/2005/8/layout/cycle8"/>
    <dgm:cxn modelId="{B78A1F57-2B84-4D5A-BD54-88BA2D5D52D0}" type="presOf" srcId="{42C3FA97-540C-4985-B4F6-C8891B06E459}" destId="{D989A00D-F5DA-4984-B07C-8C28E06F4C3B}" srcOrd="0" destOrd="0" presId="urn:microsoft.com/office/officeart/2005/8/layout/cycle8"/>
    <dgm:cxn modelId="{5BA2099F-87DA-436A-A089-E9B916447225}" type="presOf" srcId="{661F9165-1AFF-4505-8425-936A0474D8A4}" destId="{10A0ADD6-83D9-4612-B49B-A8C23610FF54}" srcOrd="0" destOrd="0" presId="urn:microsoft.com/office/officeart/2005/8/layout/cycle8"/>
    <dgm:cxn modelId="{C76D9DF4-BB0B-43E0-AAA7-D40D8BB2C451}" type="presOf" srcId="{1F2DFD7A-EA1A-46E3-B6BE-B3C53FD25B82}" destId="{1AE31D12-9FB3-444E-9406-23C35AAA14D8}" srcOrd="0" destOrd="0" presId="urn:microsoft.com/office/officeart/2005/8/layout/cycle8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05E761C5-3185-47BF-925D-F39C6F36F4AA}" type="presOf" srcId="{42C3FA97-540C-4985-B4F6-C8891B06E459}" destId="{FC1E4E49-F2C0-4215-8F65-AA7E1934734E}" srcOrd="1" destOrd="0" presId="urn:microsoft.com/office/officeart/2005/8/layout/cycle8"/>
    <dgm:cxn modelId="{DF2C0E9F-5197-4D69-8BC7-AA4CD7651721}" type="presOf" srcId="{55A22024-53B7-4434-91BD-A64531F96063}" destId="{4452A38D-E2A5-4B83-BAAD-3CAF7B2473B0}" srcOrd="0" destOrd="0" presId="urn:microsoft.com/office/officeart/2005/8/layout/cycle8"/>
    <dgm:cxn modelId="{4DA5E9EE-87F5-43C5-9E62-78DABF5CF621}" type="presOf" srcId="{55A22024-53B7-4434-91BD-A64531F96063}" destId="{1492FA70-ED3D-4EA3-A134-904D87CB4D5F}" srcOrd="1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9CD71551-AF09-43F7-B80D-4CB9C8F62CA6}" type="presParOf" srcId="{04F73065-51CE-4662-A7EB-0D67955980EA}" destId="{10A0ADD6-83D9-4612-B49B-A8C23610FF54}" srcOrd="0" destOrd="0" presId="urn:microsoft.com/office/officeart/2005/8/layout/cycle8"/>
    <dgm:cxn modelId="{EA064136-1ACD-4A9C-9857-9029BB767ABF}" type="presParOf" srcId="{04F73065-51CE-4662-A7EB-0D67955980EA}" destId="{3D7A816E-3D20-4AA1-B343-99344ED34AAF}" srcOrd="1" destOrd="0" presId="urn:microsoft.com/office/officeart/2005/8/layout/cycle8"/>
    <dgm:cxn modelId="{686AF832-59F8-4C0D-9A04-D8DFF9A823E7}" type="presParOf" srcId="{04F73065-51CE-4662-A7EB-0D67955980EA}" destId="{03819900-E179-4E51-A52C-0188267E87E1}" srcOrd="2" destOrd="0" presId="urn:microsoft.com/office/officeart/2005/8/layout/cycle8"/>
    <dgm:cxn modelId="{46B6D07E-1E4E-4270-AE1D-41EB89C43D6D}" type="presParOf" srcId="{04F73065-51CE-4662-A7EB-0D67955980EA}" destId="{19430909-E0BA-4FD0-B376-1070DBDE98FC}" srcOrd="3" destOrd="0" presId="urn:microsoft.com/office/officeart/2005/8/layout/cycle8"/>
    <dgm:cxn modelId="{C8D692FB-647A-41E3-B5AB-CE8ED90688E2}" type="presParOf" srcId="{04F73065-51CE-4662-A7EB-0D67955980EA}" destId="{1AE31D12-9FB3-444E-9406-23C35AAA14D8}" srcOrd="4" destOrd="0" presId="urn:microsoft.com/office/officeart/2005/8/layout/cycle8"/>
    <dgm:cxn modelId="{51613A9E-3EE2-469B-AC54-568A16EE3BC9}" type="presParOf" srcId="{04F73065-51CE-4662-A7EB-0D67955980EA}" destId="{1B6BE0DA-1FB0-4157-BA20-D7B003BBAE90}" srcOrd="5" destOrd="0" presId="urn:microsoft.com/office/officeart/2005/8/layout/cycle8"/>
    <dgm:cxn modelId="{55B8CD51-D508-4BD1-A9BD-10D9AB98A964}" type="presParOf" srcId="{04F73065-51CE-4662-A7EB-0D67955980EA}" destId="{F787958D-F637-4CA7-9F0A-84A3C01DF2A0}" srcOrd="6" destOrd="0" presId="urn:microsoft.com/office/officeart/2005/8/layout/cycle8"/>
    <dgm:cxn modelId="{08B60F5E-DB45-4A47-A503-00BD7AF76D90}" type="presParOf" srcId="{04F73065-51CE-4662-A7EB-0D67955980EA}" destId="{113BCFCA-74DB-44FB-B648-2A3DC40A9545}" srcOrd="7" destOrd="0" presId="urn:microsoft.com/office/officeart/2005/8/layout/cycle8"/>
    <dgm:cxn modelId="{00055631-DF01-4F26-9472-9D693DD40888}" type="presParOf" srcId="{04F73065-51CE-4662-A7EB-0D67955980EA}" destId="{4452A38D-E2A5-4B83-BAAD-3CAF7B2473B0}" srcOrd="8" destOrd="0" presId="urn:microsoft.com/office/officeart/2005/8/layout/cycle8"/>
    <dgm:cxn modelId="{C2638AE6-3CA0-45E7-ACB8-D5380FDF3B73}" type="presParOf" srcId="{04F73065-51CE-4662-A7EB-0D67955980EA}" destId="{007EE6D9-F9BE-4987-8B4C-ABA36FC6C488}" srcOrd="9" destOrd="0" presId="urn:microsoft.com/office/officeart/2005/8/layout/cycle8"/>
    <dgm:cxn modelId="{4A0BACB7-B053-40D0-AD12-6CE485997CC1}" type="presParOf" srcId="{04F73065-51CE-4662-A7EB-0D67955980EA}" destId="{1F769FD6-ED9F-4EA8-891D-C29A9A77EAA7}" srcOrd="10" destOrd="0" presId="urn:microsoft.com/office/officeart/2005/8/layout/cycle8"/>
    <dgm:cxn modelId="{25A31D24-8E9A-4E77-9D59-83809A7D6238}" type="presParOf" srcId="{04F73065-51CE-4662-A7EB-0D67955980EA}" destId="{1492FA70-ED3D-4EA3-A134-904D87CB4D5F}" srcOrd="11" destOrd="0" presId="urn:microsoft.com/office/officeart/2005/8/layout/cycle8"/>
    <dgm:cxn modelId="{2A27DEAE-8755-46E2-9A58-A7A5EDAAB3C5}" type="presParOf" srcId="{04F73065-51CE-4662-A7EB-0D67955980EA}" destId="{D989A00D-F5DA-4984-B07C-8C28E06F4C3B}" srcOrd="12" destOrd="0" presId="urn:microsoft.com/office/officeart/2005/8/layout/cycle8"/>
    <dgm:cxn modelId="{5907C68A-6984-458D-BBF4-F6881B33D276}" type="presParOf" srcId="{04F73065-51CE-4662-A7EB-0D67955980EA}" destId="{3565E587-E082-4D36-A5DF-4008D793A17D}" srcOrd="13" destOrd="0" presId="urn:microsoft.com/office/officeart/2005/8/layout/cycle8"/>
    <dgm:cxn modelId="{C8EBEB1F-D637-4766-9AC4-AF0C9828B39C}" type="presParOf" srcId="{04F73065-51CE-4662-A7EB-0D67955980EA}" destId="{0F9519BC-2AB0-4AF4-9C21-219457754A52}" srcOrd="14" destOrd="0" presId="urn:microsoft.com/office/officeart/2005/8/layout/cycle8"/>
    <dgm:cxn modelId="{D85A05EB-1D0C-4DC4-BA46-F8100330A7A4}" type="presParOf" srcId="{04F73065-51CE-4662-A7EB-0D67955980EA}" destId="{FC1E4E49-F2C0-4215-8F65-AA7E1934734E}" srcOrd="15" destOrd="0" presId="urn:microsoft.com/office/officeart/2005/8/layout/cycle8"/>
    <dgm:cxn modelId="{3AFAD074-1B7D-4F71-BC25-906A8ECF0EB3}" type="presParOf" srcId="{04F73065-51CE-4662-A7EB-0D67955980EA}" destId="{86AE28BC-BC74-41D1-A828-008DEB952725}" srcOrd="16" destOrd="0" presId="urn:microsoft.com/office/officeart/2005/8/layout/cycle8"/>
    <dgm:cxn modelId="{F8741B01-0B54-4777-BD90-E7B343E5AAE3}" type="presParOf" srcId="{04F73065-51CE-4662-A7EB-0D67955980EA}" destId="{DA707E59-B48B-4D68-9262-652EBA865B1E}" srcOrd="17" destOrd="0" presId="urn:microsoft.com/office/officeart/2005/8/layout/cycle8"/>
    <dgm:cxn modelId="{C80CE14D-4ADF-497D-9EAC-797ADD291465}" type="presParOf" srcId="{04F73065-51CE-4662-A7EB-0D67955980EA}" destId="{44F82E22-9653-4B63-B3A8-493A5E9692D7}" srcOrd="18" destOrd="0" presId="urn:microsoft.com/office/officeart/2005/8/layout/cycle8"/>
    <dgm:cxn modelId="{4B942C40-BA7C-4B1A-A95B-D821AE4B799A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/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E9030339-F607-4397-80A4-80F48A7593BF}" type="presOf" srcId="{661F9165-1AFF-4505-8425-936A0474D8A4}" destId="{19430909-E0BA-4FD0-B376-1070DBDE98FC}" srcOrd="1" destOrd="0" presId="urn:microsoft.com/office/officeart/2005/8/layout/cycle8"/>
    <dgm:cxn modelId="{8988CFA0-E0DA-4029-B318-1C5C28008909}" type="presOf" srcId="{55A22024-53B7-4434-91BD-A64531F96063}" destId="{1492FA70-ED3D-4EA3-A134-904D87CB4D5F}" srcOrd="1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6EB52576-2A5E-4018-8871-BB0FA6087117}" type="presOf" srcId="{55A22024-53B7-4434-91BD-A64531F96063}" destId="{4452A38D-E2A5-4B83-BAAD-3CAF7B2473B0}" srcOrd="0" destOrd="0" presId="urn:microsoft.com/office/officeart/2005/8/layout/cycle8"/>
    <dgm:cxn modelId="{86A51704-2931-4E67-B010-52E020C00D99}" type="presOf" srcId="{1F2DFD7A-EA1A-46E3-B6BE-B3C53FD25B82}" destId="{1AE31D12-9FB3-444E-9406-23C35AAA14D8}" srcOrd="0" destOrd="0" presId="urn:microsoft.com/office/officeart/2005/8/layout/cycle8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81CAD3C7-37A5-4486-A829-E25C975DBEC2}" type="presOf" srcId="{1F2DFD7A-EA1A-46E3-B6BE-B3C53FD25B82}" destId="{113BCFCA-74DB-44FB-B648-2A3DC40A9545}" srcOrd="1" destOrd="0" presId="urn:microsoft.com/office/officeart/2005/8/layout/cycle8"/>
    <dgm:cxn modelId="{1C62184F-CE01-43C4-9383-2FE991FA1EF6}" type="presOf" srcId="{661F9165-1AFF-4505-8425-936A0474D8A4}" destId="{10A0ADD6-83D9-4612-B49B-A8C23610FF54}" srcOrd="0" destOrd="0" presId="urn:microsoft.com/office/officeart/2005/8/layout/cycle8"/>
    <dgm:cxn modelId="{81BD883C-25F0-4ECE-9660-8B530857A31C}" type="presOf" srcId="{9E6C8B79-7381-4BF8-8775-D834A2387EBE}" destId="{04F73065-51CE-4662-A7EB-0D67955980EA}" srcOrd="0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6DDCDC53-1B79-4CA5-8E03-A157780E78F7}" type="presOf" srcId="{42C3FA97-540C-4985-B4F6-C8891B06E459}" destId="{D989A00D-F5DA-4984-B07C-8C28E06F4C3B}" srcOrd="0" destOrd="0" presId="urn:microsoft.com/office/officeart/2005/8/layout/cycle8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634BF853-E812-48CB-91F3-BB6C700DC899}" type="presOf" srcId="{42C3FA97-540C-4985-B4F6-C8891B06E459}" destId="{FC1E4E49-F2C0-4215-8F65-AA7E1934734E}" srcOrd="1" destOrd="0" presId="urn:microsoft.com/office/officeart/2005/8/layout/cycle8"/>
    <dgm:cxn modelId="{FEAFF496-BF3F-4FE1-8D9F-B5D76687A4F6}" type="presParOf" srcId="{04F73065-51CE-4662-A7EB-0D67955980EA}" destId="{10A0ADD6-83D9-4612-B49B-A8C23610FF54}" srcOrd="0" destOrd="0" presId="urn:microsoft.com/office/officeart/2005/8/layout/cycle8"/>
    <dgm:cxn modelId="{2DD09A5F-9088-4616-B9FB-C706D7D42034}" type="presParOf" srcId="{04F73065-51CE-4662-A7EB-0D67955980EA}" destId="{3D7A816E-3D20-4AA1-B343-99344ED34AAF}" srcOrd="1" destOrd="0" presId="urn:microsoft.com/office/officeart/2005/8/layout/cycle8"/>
    <dgm:cxn modelId="{C685F1A0-AC42-48F7-87F9-384DA875ACF7}" type="presParOf" srcId="{04F73065-51CE-4662-A7EB-0D67955980EA}" destId="{03819900-E179-4E51-A52C-0188267E87E1}" srcOrd="2" destOrd="0" presId="urn:microsoft.com/office/officeart/2005/8/layout/cycle8"/>
    <dgm:cxn modelId="{BE2B5A47-C4B5-4891-95B6-A1335E848550}" type="presParOf" srcId="{04F73065-51CE-4662-A7EB-0D67955980EA}" destId="{19430909-E0BA-4FD0-B376-1070DBDE98FC}" srcOrd="3" destOrd="0" presId="urn:microsoft.com/office/officeart/2005/8/layout/cycle8"/>
    <dgm:cxn modelId="{1CB68FB7-FA9D-4856-AD12-D092C68AC708}" type="presParOf" srcId="{04F73065-51CE-4662-A7EB-0D67955980EA}" destId="{1AE31D12-9FB3-444E-9406-23C35AAA14D8}" srcOrd="4" destOrd="0" presId="urn:microsoft.com/office/officeart/2005/8/layout/cycle8"/>
    <dgm:cxn modelId="{8D41B984-5AA4-453A-8F6E-303BCED59E56}" type="presParOf" srcId="{04F73065-51CE-4662-A7EB-0D67955980EA}" destId="{1B6BE0DA-1FB0-4157-BA20-D7B003BBAE90}" srcOrd="5" destOrd="0" presId="urn:microsoft.com/office/officeart/2005/8/layout/cycle8"/>
    <dgm:cxn modelId="{3E41FAFA-395D-4613-AB7E-16496826B665}" type="presParOf" srcId="{04F73065-51CE-4662-A7EB-0D67955980EA}" destId="{F787958D-F637-4CA7-9F0A-84A3C01DF2A0}" srcOrd="6" destOrd="0" presId="urn:microsoft.com/office/officeart/2005/8/layout/cycle8"/>
    <dgm:cxn modelId="{CD8803AB-BC8D-4E23-A495-5D29C3CEB3AC}" type="presParOf" srcId="{04F73065-51CE-4662-A7EB-0D67955980EA}" destId="{113BCFCA-74DB-44FB-B648-2A3DC40A9545}" srcOrd="7" destOrd="0" presId="urn:microsoft.com/office/officeart/2005/8/layout/cycle8"/>
    <dgm:cxn modelId="{585B5DAF-8087-493E-BCAD-496105B98077}" type="presParOf" srcId="{04F73065-51CE-4662-A7EB-0D67955980EA}" destId="{4452A38D-E2A5-4B83-BAAD-3CAF7B2473B0}" srcOrd="8" destOrd="0" presId="urn:microsoft.com/office/officeart/2005/8/layout/cycle8"/>
    <dgm:cxn modelId="{B04050E5-3F8D-4A11-84F4-B9726C4128B4}" type="presParOf" srcId="{04F73065-51CE-4662-A7EB-0D67955980EA}" destId="{007EE6D9-F9BE-4987-8B4C-ABA36FC6C488}" srcOrd="9" destOrd="0" presId="urn:microsoft.com/office/officeart/2005/8/layout/cycle8"/>
    <dgm:cxn modelId="{AB1CE787-4032-4514-BABA-614159D17D15}" type="presParOf" srcId="{04F73065-51CE-4662-A7EB-0D67955980EA}" destId="{1F769FD6-ED9F-4EA8-891D-C29A9A77EAA7}" srcOrd="10" destOrd="0" presId="urn:microsoft.com/office/officeart/2005/8/layout/cycle8"/>
    <dgm:cxn modelId="{74278E42-A045-45A5-B953-12CDE7DB3BA4}" type="presParOf" srcId="{04F73065-51CE-4662-A7EB-0D67955980EA}" destId="{1492FA70-ED3D-4EA3-A134-904D87CB4D5F}" srcOrd="11" destOrd="0" presId="urn:microsoft.com/office/officeart/2005/8/layout/cycle8"/>
    <dgm:cxn modelId="{61BD06D2-C02A-4098-84D4-756220AB358D}" type="presParOf" srcId="{04F73065-51CE-4662-A7EB-0D67955980EA}" destId="{D989A00D-F5DA-4984-B07C-8C28E06F4C3B}" srcOrd="12" destOrd="0" presId="urn:microsoft.com/office/officeart/2005/8/layout/cycle8"/>
    <dgm:cxn modelId="{4319DA3C-2BC3-4D47-9F93-5DA87B3D4E88}" type="presParOf" srcId="{04F73065-51CE-4662-A7EB-0D67955980EA}" destId="{3565E587-E082-4D36-A5DF-4008D793A17D}" srcOrd="13" destOrd="0" presId="urn:microsoft.com/office/officeart/2005/8/layout/cycle8"/>
    <dgm:cxn modelId="{39A7B92C-317A-46F6-9838-15437F2D613C}" type="presParOf" srcId="{04F73065-51CE-4662-A7EB-0D67955980EA}" destId="{0F9519BC-2AB0-4AF4-9C21-219457754A52}" srcOrd="14" destOrd="0" presId="urn:microsoft.com/office/officeart/2005/8/layout/cycle8"/>
    <dgm:cxn modelId="{31B286E1-9BEE-4A57-9FF9-520D6099FF60}" type="presParOf" srcId="{04F73065-51CE-4662-A7EB-0D67955980EA}" destId="{FC1E4E49-F2C0-4215-8F65-AA7E1934734E}" srcOrd="15" destOrd="0" presId="urn:microsoft.com/office/officeart/2005/8/layout/cycle8"/>
    <dgm:cxn modelId="{72D7BEF1-FB1A-40CB-AAA7-744E87C13786}" type="presParOf" srcId="{04F73065-51CE-4662-A7EB-0D67955980EA}" destId="{86AE28BC-BC74-41D1-A828-008DEB952725}" srcOrd="16" destOrd="0" presId="urn:microsoft.com/office/officeart/2005/8/layout/cycle8"/>
    <dgm:cxn modelId="{252D2988-8C4C-42BE-90A1-3F07AA9A55AA}" type="presParOf" srcId="{04F73065-51CE-4662-A7EB-0D67955980EA}" destId="{DA707E59-B48B-4D68-9262-652EBA865B1E}" srcOrd="17" destOrd="0" presId="urn:microsoft.com/office/officeart/2005/8/layout/cycle8"/>
    <dgm:cxn modelId="{D30DEED8-BFE1-47C3-970F-039B92D6DDE4}" type="presParOf" srcId="{04F73065-51CE-4662-A7EB-0D67955980EA}" destId="{44F82E22-9653-4B63-B3A8-493A5E9692D7}" srcOrd="18" destOrd="0" presId="urn:microsoft.com/office/officeart/2005/8/layout/cycle8"/>
    <dgm:cxn modelId="{CC41069A-D76C-43C3-A08F-26AC3F0082D6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0B3CA897-D170-4F6C-AE18-DADB69D99084}" type="presOf" srcId="{661F9165-1AFF-4505-8425-936A0474D8A4}" destId="{10A0ADD6-83D9-4612-B49B-A8C23610FF54}" srcOrd="0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61CAD4EB-B339-492E-BE4B-425AFF721F40}" type="presOf" srcId="{1F2DFD7A-EA1A-46E3-B6BE-B3C53FD25B82}" destId="{1AE31D12-9FB3-444E-9406-23C35AAA14D8}" srcOrd="0" destOrd="0" presId="urn:microsoft.com/office/officeart/2005/8/layout/cycle8"/>
    <dgm:cxn modelId="{F563A1BB-1BEA-4A89-BE45-00317C0EB4AC}" type="presOf" srcId="{661F9165-1AFF-4505-8425-936A0474D8A4}" destId="{19430909-E0BA-4FD0-B376-1070DBDE98FC}" srcOrd="1" destOrd="0" presId="urn:microsoft.com/office/officeart/2005/8/layout/cycle8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C3225649-CBE7-4CEF-87CB-D225808393AC}" type="presOf" srcId="{55A22024-53B7-4434-91BD-A64531F96063}" destId="{4452A38D-E2A5-4B83-BAAD-3CAF7B2473B0}" srcOrd="0" destOrd="0" presId="urn:microsoft.com/office/officeart/2005/8/layout/cycle8"/>
    <dgm:cxn modelId="{5EDA0557-6476-448E-8A19-E07416483D4F}" type="presOf" srcId="{42C3FA97-540C-4985-B4F6-C8891B06E459}" destId="{FC1E4E49-F2C0-4215-8F65-AA7E1934734E}" srcOrd="1" destOrd="0" presId="urn:microsoft.com/office/officeart/2005/8/layout/cycle8"/>
    <dgm:cxn modelId="{22FF5A3D-5417-487E-8E70-8F53B3049F7B}" type="presOf" srcId="{9E6C8B79-7381-4BF8-8775-D834A2387EBE}" destId="{04F73065-51CE-4662-A7EB-0D67955980EA}" srcOrd="0" destOrd="0" presId="urn:microsoft.com/office/officeart/2005/8/layout/cycle8"/>
    <dgm:cxn modelId="{A831C849-52A6-4224-ABED-24D4750CB247}" type="presOf" srcId="{1F2DFD7A-EA1A-46E3-B6BE-B3C53FD25B82}" destId="{113BCFCA-74DB-44FB-B648-2A3DC40A9545}" srcOrd="1" destOrd="0" presId="urn:microsoft.com/office/officeart/2005/8/layout/cycle8"/>
    <dgm:cxn modelId="{186B85BE-E152-469A-9E35-3AFC29D31CA8}" type="presOf" srcId="{42C3FA97-540C-4985-B4F6-C8891B06E459}" destId="{D989A00D-F5DA-4984-B07C-8C28E06F4C3B}" srcOrd="0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04EFD20A-4712-45BF-8B05-B9ABB12AE236}" type="presOf" srcId="{55A22024-53B7-4434-91BD-A64531F96063}" destId="{1492FA70-ED3D-4EA3-A134-904D87CB4D5F}" srcOrd="1" destOrd="0" presId="urn:microsoft.com/office/officeart/2005/8/layout/cycle8"/>
    <dgm:cxn modelId="{3F011B27-F5E2-4DBA-B9E4-C67D75F620AE}" type="presParOf" srcId="{04F73065-51CE-4662-A7EB-0D67955980EA}" destId="{10A0ADD6-83D9-4612-B49B-A8C23610FF54}" srcOrd="0" destOrd="0" presId="urn:microsoft.com/office/officeart/2005/8/layout/cycle8"/>
    <dgm:cxn modelId="{458F51CE-5A2B-4C04-B6DA-60CC7908496B}" type="presParOf" srcId="{04F73065-51CE-4662-A7EB-0D67955980EA}" destId="{3D7A816E-3D20-4AA1-B343-99344ED34AAF}" srcOrd="1" destOrd="0" presId="urn:microsoft.com/office/officeart/2005/8/layout/cycle8"/>
    <dgm:cxn modelId="{DBD9B0FB-8B87-4E2C-B47F-2EC3A1615572}" type="presParOf" srcId="{04F73065-51CE-4662-A7EB-0D67955980EA}" destId="{03819900-E179-4E51-A52C-0188267E87E1}" srcOrd="2" destOrd="0" presId="urn:microsoft.com/office/officeart/2005/8/layout/cycle8"/>
    <dgm:cxn modelId="{3255012D-53CF-4227-AB5A-B48AD9C21873}" type="presParOf" srcId="{04F73065-51CE-4662-A7EB-0D67955980EA}" destId="{19430909-E0BA-4FD0-B376-1070DBDE98FC}" srcOrd="3" destOrd="0" presId="urn:microsoft.com/office/officeart/2005/8/layout/cycle8"/>
    <dgm:cxn modelId="{A79487AC-EB50-4973-A8C5-5DCC58F0DE54}" type="presParOf" srcId="{04F73065-51CE-4662-A7EB-0D67955980EA}" destId="{1AE31D12-9FB3-444E-9406-23C35AAA14D8}" srcOrd="4" destOrd="0" presId="urn:microsoft.com/office/officeart/2005/8/layout/cycle8"/>
    <dgm:cxn modelId="{A4D648D8-A2F7-45DF-9606-B7E3B7ACDE2B}" type="presParOf" srcId="{04F73065-51CE-4662-A7EB-0D67955980EA}" destId="{1B6BE0DA-1FB0-4157-BA20-D7B003BBAE90}" srcOrd="5" destOrd="0" presId="urn:microsoft.com/office/officeart/2005/8/layout/cycle8"/>
    <dgm:cxn modelId="{086D240C-DC3B-48E0-B480-213E4FA0D62C}" type="presParOf" srcId="{04F73065-51CE-4662-A7EB-0D67955980EA}" destId="{F787958D-F637-4CA7-9F0A-84A3C01DF2A0}" srcOrd="6" destOrd="0" presId="urn:microsoft.com/office/officeart/2005/8/layout/cycle8"/>
    <dgm:cxn modelId="{0CA91682-208B-4952-8F25-F6EFC86FA667}" type="presParOf" srcId="{04F73065-51CE-4662-A7EB-0D67955980EA}" destId="{113BCFCA-74DB-44FB-B648-2A3DC40A9545}" srcOrd="7" destOrd="0" presId="urn:microsoft.com/office/officeart/2005/8/layout/cycle8"/>
    <dgm:cxn modelId="{1C3CAEF2-9E11-43BB-B220-E3B38538B416}" type="presParOf" srcId="{04F73065-51CE-4662-A7EB-0D67955980EA}" destId="{4452A38D-E2A5-4B83-BAAD-3CAF7B2473B0}" srcOrd="8" destOrd="0" presId="urn:microsoft.com/office/officeart/2005/8/layout/cycle8"/>
    <dgm:cxn modelId="{00B61E9B-E6CA-4172-A859-8821F4C1E603}" type="presParOf" srcId="{04F73065-51CE-4662-A7EB-0D67955980EA}" destId="{007EE6D9-F9BE-4987-8B4C-ABA36FC6C488}" srcOrd="9" destOrd="0" presId="urn:microsoft.com/office/officeart/2005/8/layout/cycle8"/>
    <dgm:cxn modelId="{2890F88F-A6D2-4C80-BDED-774343FEF3FB}" type="presParOf" srcId="{04F73065-51CE-4662-A7EB-0D67955980EA}" destId="{1F769FD6-ED9F-4EA8-891D-C29A9A77EAA7}" srcOrd="10" destOrd="0" presId="urn:microsoft.com/office/officeart/2005/8/layout/cycle8"/>
    <dgm:cxn modelId="{9A7A093B-BD7D-490B-A94C-CFAEB62E06C9}" type="presParOf" srcId="{04F73065-51CE-4662-A7EB-0D67955980EA}" destId="{1492FA70-ED3D-4EA3-A134-904D87CB4D5F}" srcOrd="11" destOrd="0" presId="urn:microsoft.com/office/officeart/2005/8/layout/cycle8"/>
    <dgm:cxn modelId="{9DB3A15B-3E25-4A33-95D4-92D6BA75F20E}" type="presParOf" srcId="{04F73065-51CE-4662-A7EB-0D67955980EA}" destId="{D989A00D-F5DA-4984-B07C-8C28E06F4C3B}" srcOrd="12" destOrd="0" presId="urn:microsoft.com/office/officeart/2005/8/layout/cycle8"/>
    <dgm:cxn modelId="{CAFBFBAD-19B2-4612-983B-6EB8E84A99DE}" type="presParOf" srcId="{04F73065-51CE-4662-A7EB-0D67955980EA}" destId="{3565E587-E082-4D36-A5DF-4008D793A17D}" srcOrd="13" destOrd="0" presId="urn:microsoft.com/office/officeart/2005/8/layout/cycle8"/>
    <dgm:cxn modelId="{0265D943-9500-47FA-84B1-39A4F4C89234}" type="presParOf" srcId="{04F73065-51CE-4662-A7EB-0D67955980EA}" destId="{0F9519BC-2AB0-4AF4-9C21-219457754A52}" srcOrd="14" destOrd="0" presId="urn:microsoft.com/office/officeart/2005/8/layout/cycle8"/>
    <dgm:cxn modelId="{010BACF6-9388-4414-85E9-AEAF3A44EB4A}" type="presParOf" srcId="{04F73065-51CE-4662-A7EB-0D67955980EA}" destId="{FC1E4E49-F2C0-4215-8F65-AA7E1934734E}" srcOrd="15" destOrd="0" presId="urn:microsoft.com/office/officeart/2005/8/layout/cycle8"/>
    <dgm:cxn modelId="{BDBBB5D3-617F-44F1-B6A8-66282DF3987C}" type="presParOf" srcId="{04F73065-51CE-4662-A7EB-0D67955980EA}" destId="{86AE28BC-BC74-41D1-A828-008DEB952725}" srcOrd="16" destOrd="0" presId="urn:microsoft.com/office/officeart/2005/8/layout/cycle8"/>
    <dgm:cxn modelId="{A71BD3C8-6CDF-40B7-8CC4-55118BCB1410}" type="presParOf" srcId="{04F73065-51CE-4662-A7EB-0D67955980EA}" destId="{DA707E59-B48B-4D68-9262-652EBA865B1E}" srcOrd="17" destOrd="0" presId="urn:microsoft.com/office/officeart/2005/8/layout/cycle8"/>
    <dgm:cxn modelId="{4D7E6F13-BF09-44E8-9068-482C8A7C8C51}" type="presParOf" srcId="{04F73065-51CE-4662-A7EB-0D67955980EA}" destId="{44F82E22-9653-4B63-B3A8-493A5E9692D7}" srcOrd="18" destOrd="0" presId="urn:microsoft.com/office/officeart/2005/8/layout/cycle8"/>
    <dgm:cxn modelId="{1F7E8A30-5495-44CE-B227-CD3E7E032983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6C8B79-7381-4BF8-8775-D834A2387EBE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61F9165-1AFF-4505-8425-936A0474D8A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Assets</a:t>
          </a:r>
          <a:endParaRPr lang="en-US" sz="900" dirty="0"/>
        </a:p>
      </dgm:t>
    </dgm:pt>
    <dgm:pt modelId="{F46F1103-7AC4-44FD-8F9C-A45B41F40300}" type="parTrans" cxnId="{55FF8901-B87D-4940-AE08-6F14AC71BA66}">
      <dgm:prSet/>
      <dgm:spPr/>
      <dgm:t>
        <a:bodyPr/>
        <a:lstStyle/>
        <a:p>
          <a:endParaRPr lang="en-US" sz="900"/>
        </a:p>
      </dgm:t>
    </dgm:pt>
    <dgm:pt modelId="{E24BC2F3-ADC6-4199-9FC2-5FE32E2CA97D}" type="sibTrans" cxnId="{55FF8901-B87D-4940-AE08-6F14AC71BA66}">
      <dgm:prSet/>
      <dgm:spPr/>
      <dgm:t>
        <a:bodyPr/>
        <a:lstStyle/>
        <a:p>
          <a:endParaRPr lang="en-US" sz="900"/>
        </a:p>
      </dgm:t>
    </dgm:pt>
    <dgm:pt modelId="{1F2DFD7A-EA1A-46E3-B6BE-B3C53FD25B8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900" dirty="0" smtClean="0"/>
            <a:t>Vulnerabilities</a:t>
          </a:r>
          <a:endParaRPr lang="en-US" sz="900" dirty="0"/>
        </a:p>
      </dgm:t>
    </dgm:pt>
    <dgm:pt modelId="{6D227876-8ABD-4676-8B90-E57882FE7E1F}" type="parTrans" cxnId="{895F0CAC-98B6-4D3F-A78F-60492CF3528A}">
      <dgm:prSet/>
      <dgm:spPr/>
      <dgm:t>
        <a:bodyPr/>
        <a:lstStyle/>
        <a:p>
          <a:endParaRPr lang="en-US" sz="900"/>
        </a:p>
      </dgm:t>
    </dgm:pt>
    <dgm:pt modelId="{13360760-1C2C-4CC4-B437-3AAFAE11C6B5}" type="sibTrans" cxnId="{895F0CAC-98B6-4D3F-A78F-60492CF3528A}">
      <dgm:prSet/>
      <dgm:spPr/>
      <dgm:t>
        <a:bodyPr/>
        <a:lstStyle/>
        <a:p>
          <a:endParaRPr lang="en-US" sz="900"/>
        </a:p>
      </dgm:t>
    </dgm:pt>
    <dgm:pt modelId="{55A22024-53B7-4434-91BD-A64531F9606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900" dirty="0" smtClean="0"/>
            <a:t>Threats</a:t>
          </a:r>
          <a:endParaRPr lang="en-US" sz="900" dirty="0"/>
        </a:p>
      </dgm:t>
    </dgm:pt>
    <dgm:pt modelId="{691049ED-B209-4839-B434-7F5F50B1E61C}" type="parTrans" cxnId="{FBF58C9F-5D31-48BB-9CDC-B3A8FDEB8C43}">
      <dgm:prSet/>
      <dgm:spPr/>
      <dgm:t>
        <a:bodyPr/>
        <a:lstStyle/>
        <a:p>
          <a:endParaRPr lang="en-US" sz="900"/>
        </a:p>
      </dgm:t>
    </dgm:pt>
    <dgm:pt modelId="{3C370745-BFD3-4257-90BD-9035D00692BC}" type="sibTrans" cxnId="{FBF58C9F-5D31-48BB-9CDC-B3A8FDEB8C43}">
      <dgm:prSet/>
      <dgm:spPr/>
      <dgm:t>
        <a:bodyPr/>
        <a:lstStyle/>
        <a:p>
          <a:endParaRPr lang="en-US" sz="900"/>
        </a:p>
      </dgm:t>
    </dgm:pt>
    <dgm:pt modelId="{42C3FA97-540C-4985-B4F6-C8891B06E459}">
      <dgm:prSet phldrT="[Text]" custT="1"/>
      <dgm:spPr/>
      <dgm:t>
        <a:bodyPr/>
        <a:lstStyle/>
        <a:p>
          <a:r>
            <a:rPr lang="en-US" sz="900" dirty="0" smtClean="0"/>
            <a:t>Controls</a:t>
          </a:r>
          <a:endParaRPr lang="en-US" sz="900" dirty="0"/>
        </a:p>
      </dgm:t>
    </dgm:pt>
    <dgm:pt modelId="{D700EE60-273F-40F6-865E-30CA327E19A4}" type="parTrans" cxnId="{BB99C59D-8B05-4E7D-A4E9-A9B4B00F0E0E}">
      <dgm:prSet/>
      <dgm:spPr/>
      <dgm:t>
        <a:bodyPr/>
        <a:lstStyle/>
        <a:p>
          <a:endParaRPr lang="en-US" sz="900"/>
        </a:p>
      </dgm:t>
    </dgm:pt>
    <dgm:pt modelId="{20353CD0-BBD8-48B2-AC27-C9EEC96B55F1}" type="sibTrans" cxnId="{BB99C59D-8B05-4E7D-A4E9-A9B4B00F0E0E}">
      <dgm:prSet/>
      <dgm:spPr/>
      <dgm:t>
        <a:bodyPr/>
        <a:lstStyle/>
        <a:p>
          <a:endParaRPr lang="en-US" sz="900"/>
        </a:p>
      </dgm:t>
    </dgm:pt>
    <dgm:pt modelId="{04F73065-51CE-4662-A7EB-0D67955980EA}" type="pres">
      <dgm:prSet presAssocID="{9E6C8B79-7381-4BF8-8775-D834A2387EBE}" presName="compositeShape" presStyleCnt="0">
        <dgm:presLayoutVars>
          <dgm:chMax val="7"/>
          <dgm:dir/>
          <dgm:resizeHandles val="exact"/>
        </dgm:presLayoutVars>
      </dgm:prSet>
      <dgm:spPr/>
    </dgm:pt>
    <dgm:pt modelId="{10A0ADD6-83D9-4612-B49B-A8C23610FF54}" type="pres">
      <dgm:prSet presAssocID="{9E6C8B79-7381-4BF8-8775-D834A2387EBE}" presName="wedge1" presStyleLbl="node1" presStyleIdx="0" presStyleCnt="4"/>
      <dgm:spPr/>
      <dgm:t>
        <a:bodyPr/>
        <a:lstStyle/>
        <a:p>
          <a:endParaRPr lang="en-US"/>
        </a:p>
      </dgm:t>
    </dgm:pt>
    <dgm:pt modelId="{3D7A816E-3D20-4AA1-B343-99344ED34AAF}" type="pres">
      <dgm:prSet presAssocID="{9E6C8B79-7381-4BF8-8775-D834A2387EBE}" presName="dummy1a" presStyleCnt="0"/>
      <dgm:spPr/>
    </dgm:pt>
    <dgm:pt modelId="{03819900-E179-4E51-A52C-0188267E87E1}" type="pres">
      <dgm:prSet presAssocID="{9E6C8B79-7381-4BF8-8775-D834A2387EBE}" presName="dummy1b" presStyleCnt="0"/>
      <dgm:spPr/>
    </dgm:pt>
    <dgm:pt modelId="{19430909-E0BA-4FD0-B376-1070DBDE98FC}" type="pres">
      <dgm:prSet presAssocID="{9E6C8B79-7381-4BF8-8775-D834A2387EB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1D12-9FB3-444E-9406-23C35AAA14D8}" type="pres">
      <dgm:prSet presAssocID="{9E6C8B79-7381-4BF8-8775-D834A2387EBE}" presName="wedge2" presStyleLbl="node1" presStyleIdx="1" presStyleCnt="4"/>
      <dgm:spPr/>
      <dgm:t>
        <a:bodyPr/>
        <a:lstStyle/>
        <a:p>
          <a:endParaRPr lang="en-US"/>
        </a:p>
      </dgm:t>
    </dgm:pt>
    <dgm:pt modelId="{1B6BE0DA-1FB0-4157-BA20-D7B003BBAE90}" type="pres">
      <dgm:prSet presAssocID="{9E6C8B79-7381-4BF8-8775-D834A2387EBE}" presName="dummy2a" presStyleCnt="0"/>
      <dgm:spPr/>
    </dgm:pt>
    <dgm:pt modelId="{F787958D-F637-4CA7-9F0A-84A3C01DF2A0}" type="pres">
      <dgm:prSet presAssocID="{9E6C8B79-7381-4BF8-8775-D834A2387EBE}" presName="dummy2b" presStyleCnt="0"/>
      <dgm:spPr/>
    </dgm:pt>
    <dgm:pt modelId="{113BCFCA-74DB-44FB-B648-2A3DC40A9545}" type="pres">
      <dgm:prSet presAssocID="{9E6C8B79-7381-4BF8-8775-D834A2387EB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2A38D-E2A5-4B83-BAAD-3CAF7B2473B0}" type="pres">
      <dgm:prSet presAssocID="{9E6C8B79-7381-4BF8-8775-D834A2387EBE}" presName="wedge3" presStyleLbl="node1" presStyleIdx="2" presStyleCnt="4"/>
      <dgm:spPr/>
      <dgm:t>
        <a:bodyPr/>
        <a:lstStyle/>
        <a:p>
          <a:endParaRPr lang="en-US"/>
        </a:p>
      </dgm:t>
    </dgm:pt>
    <dgm:pt modelId="{007EE6D9-F9BE-4987-8B4C-ABA36FC6C488}" type="pres">
      <dgm:prSet presAssocID="{9E6C8B79-7381-4BF8-8775-D834A2387EBE}" presName="dummy3a" presStyleCnt="0"/>
      <dgm:spPr/>
    </dgm:pt>
    <dgm:pt modelId="{1F769FD6-ED9F-4EA8-891D-C29A9A77EAA7}" type="pres">
      <dgm:prSet presAssocID="{9E6C8B79-7381-4BF8-8775-D834A2387EBE}" presName="dummy3b" presStyleCnt="0"/>
      <dgm:spPr/>
    </dgm:pt>
    <dgm:pt modelId="{1492FA70-ED3D-4EA3-A134-904D87CB4D5F}" type="pres">
      <dgm:prSet presAssocID="{9E6C8B79-7381-4BF8-8775-D834A2387EB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9A00D-F5DA-4984-B07C-8C28E06F4C3B}" type="pres">
      <dgm:prSet presAssocID="{9E6C8B79-7381-4BF8-8775-D834A2387EBE}" presName="wedge4" presStyleLbl="node1" presStyleIdx="3" presStyleCnt="4"/>
      <dgm:spPr/>
      <dgm:t>
        <a:bodyPr/>
        <a:lstStyle/>
        <a:p>
          <a:endParaRPr lang="en-US"/>
        </a:p>
      </dgm:t>
    </dgm:pt>
    <dgm:pt modelId="{3565E587-E082-4D36-A5DF-4008D793A17D}" type="pres">
      <dgm:prSet presAssocID="{9E6C8B79-7381-4BF8-8775-D834A2387EBE}" presName="dummy4a" presStyleCnt="0"/>
      <dgm:spPr/>
    </dgm:pt>
    <dgm:pt modelId="{0F9519BC-2AB0-4AF4-9C21-219457754A52}" type="pres">
      <dgm:prSet presAssocID="{9E6C8B79-7381-4BF8-8775-D834A2387EBE}" presName="dummy4b" presStyleCnt="0"/>
      <dgm:spPr/>
    </dgm:pt>
    <dgm:pt modelId="{FC1E4E49-F2C0-4215-8F65-AA7E1934734E}" type="pres">
      <dgm:prSet presAssocID="{9E6C8B79-7381-4BF8-8775-D834A2387EB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E28BC-BC74-41D1-A828-008DEB952725}" type="pres">
      <dgm:prSet presAssocID="{E24BC2F3-ADC6-4199-9FC2-5FE32E2CA97D}" presName="arrowWedge1" presStyleLbl="fgSibTrans2D1" presStyleIdx="0" presStyleCnt="4"/>
      <dgm:spPr/>
    </dgm:pt>
    <dgm:pt modelId="{DA707E59-B48B-4D68-9262-652EBA865B1E}" type="pres">
      <dgm:prSet presAssocID="{13360760-1C2C-4CC4-B437-3AAFAE11C6B5}" presName="arrowWedge2" presStyleLbl="fgSibTrans2D1" presStyleIdx="1" presStyleCnt="4"/>
      <dgm:spPr/>
    </dgm:pt>
    <dgm:pt modelId="{44F82E22-9653-4B63-B3A8-493A5E9692D7}" type="pres">
      <dgm:prSet presAssocID="{3C370745-BFD3-4257-90BD-9035D00692BC}" presName="arrowWedge3" presStyleLbl="fgSibTrans2D1" presStyleIdx="2" presStyleCnt="4"/>
      <dgm:spPr/>
    </dgm:pt>
    <dgm:pt modelId="{A5D916EE-1AFB-4812-A478-4E8855BD36EA}" type="pres">
      <dgm:prSet presAssocID="{20353CD0-BBD8-48B2-AC27-C9EEC96B55F1}" presName="arrowWedge4" presStyleLbl="fgSibTrans2D1" presStyleIdx="3" presStyleCnt="4"/>
      <dgm:spPr/>
    </dgm:pt>
  </dgm:ptLst>
  <dgm:cxnLst>
    <dgm:cxn modelId="{A35716E3-9167-4C7D-B5A2-EA67630F40F6}" type="presOf" srcId="{42C3FA97-540C-4985-B4F6-C8891B06E459}" destId="{D989A00D-F5DA-4984-B07C-8C28E06F4C3B}" srcOrd="0" destOrd="0" presId="urn:microsoft.com/office/officeart/2005/8/layout/cycle8"/>
    <dgm:cxn modelId="{1CDEF834-70F3-42F5-B988-AEC2BB374E55}" type="presOf" srcId="{55A22024-53B7-4434-91BD-A64531F96063}" destId="{1492FA70-ED3D-4EA3-A134-904D87CB4D5F}" srcOrd="1" destOrd="0" presId="urn:microsoft.com/office/officeart/2005/8/layout/cycle8"/>
    <dgm:cxn modelId="{FBF58C9F-5D31-48BB-9CDC-B3A8FDEB8C43}" srcId="{9E6C8B79-7381-4BF8-8775-D834A2387EBE}" destId="{55A22024-53B7-4434-91BD-A64531F96063}" srcOrd="2" destOrd="0" parTransId="{691049ED-B209-4839-B434-7F5F50B1E61C}" sibTransId="{3C370745-BFD3-4257-90BD-9035D00692BC}"/>
    <dgm:cxn modelId="{27324CF1-C9DC-4C52-B048-C0F3D2874560}" type="presOf" srcId="{55A22024-53B7-4434-91BD-A64531F96063}" destId="{4452A38D-E2A5-4B83-BAAD-3CAF7B2473B0}" srcOrd="0" destOrd="0" presId="urn:microsoft.com/office/officeart/2005/8/layout/cycle8"/>
    <dgm:cxn modelId="{55FF8901-B87D-4940-AE08-6F14AC71BA66}" srcId="{9E6C8B79-7381-4BF8-8775-D834A2387EBE}" destId="{661F9165-1AFF-4505-8425-936A0474D8A4}" srcOrd="0" destOrd="0" parTransId="{F46F1103-7AC4-44FD-8F9C-A45B41F40300}" sibTransId="{E24BC2F3-ADC6-4199-9FC2-5FE32E2CA97D}"/>
    <dgm:cxn modelId="{E0E8299C-1BB9-40FF-A566-4701CA4F7A4E}" type="presOf" srcId="{1F2DFD7A-EA1A-46E3-B6BE-B3C53FD25B82}" destId="{1AE31D12-9FB3-444E-9406-23C35AAA14D8}" srcOrd="0" destOrd="0" presId="urn:microsoft.com/office/officeart/2005/8/layout/cycle8"/>
    <dgm:cxn modelId="{65B57FC3-EE40-41A4-9443-5F9C812D28A7}" type="presOf" srcId="{1F2DFD7A-EA1A-46E3-B6BE-B3C53FD25B82}" destId="{113BCFCA-74DB-44FB-B648-2A3DC40A9545}" srcOrd="1" destOrd="0" presId="urn:microsoft.com/office/officeart/2005/8/layout/cycle8"/>
    <dgm:cxn modelId="{5A15304B-3F86-4841-806E-44276060BC13}" type="presOf" srcId="{42C3FA97-540C-4985-B4F6-C8891B06E459}" destId="{FC1E4E49-F2C0-4215-8F65-AA7E1934734E}" srcOrd="1" destOrd="0" presId="urn:microsoft.com/office/officeart/2005/8/layout/cycle8"/>
    <dgm:cxn modelId="{5C2990F8-4B44-4CE9-9C7A-DD11DE5D01D9}" type="presOf" srcId="{9E6C8B79-7381-4BF8-8775-D834A2387EBE}" destId="{04F73065-51CE-4662-A7EB-0D67955980EA}" srcOrd="0" destOrd="0" presId="urn:microsoft.com/office/officeart/2005/8/layout/cycle8"/>
    <dgm:cxn modelId="{895F0CAC-98B6-4D3F-A78F-60492CF3528A}" srcId="{9E6C8B79-7381-4BF8-8775-D834A2387EBE}" destId="{1F2DFD7A-EA1A-46E3-B6BE-B3C53FD25B82}" srcOrd="1" destOrd="0" parTransId="{6D227876-8ABD-4676-8B90-E57882FE7E1F}" sibTransId="{13360760-1C2C-4CC4-B437-3AAFAE11C6B5}"/>
    <dgm:cxn modelId="{F5BA6C30-173F-4D4A-A5EB-1E22AC7A1DC8}" type="presOf" srcId="{661F9165-1AFF-4505-8425-936A0474D8A4}" destId="{19430909-E0BA-4FD0-B376-1070DBDE98FC}" srcOrd="1" destOrd="0" presId="urn:microsoft.com/office/officeart/2005/8/layout/cycle8"/>
    <dgm:cxn modelId="{A00714A9-CB50-4453-876D-6CA2D413E4A6}" type="presOf" srcId="{661F9165-1AFF-4505-8425-936A0474D8A4}" destId="{10A0ADD6-83D9-4612-B49B-A8C23610FF54}" srcOrd="0" destOrd="0" presId="urn:microsoft.com/office/officeart/2005/8/layout/cycle8"/>
    <dgm:cxn modelId="{BB99C59D-8B05-4E7D-A4E9-A9B4B00F0E0E}" srcId="{9E6C8B79-7381-4BF8-8775-D834A2387EBE}" destId="{42C3FA97-540C-4985-B4F6-C8891B06E459}" srcOrd="3" destOrd="0" parTransId="{D700EE60-273F-40F6-865E-30CA327E19A4}" sibTransId="{20353CD0-BBD8-48B2-AC27-C9EEC96B55F1}"/>
    <dgm:cxn modelId="{D149410C-68BB-48EA-95A0-3DF346DAA57E}" type="presParOf" srcId="{04F73065-51CE-4662-A7EB-0D67955980EA}" destId="{10A0ADD6-83D9-4612-B49B-A8C23610FF54}" srcOrd="0" destOrd="0" presId="urn:microsoft.com/office/officeart/2005/8/layout/cycle8"/>
    <dgm:cxn modelId="{48A39FA9-4886-40DA-A46E-CB79B0891449}" type="presParOf" srcId="{04F73065-51CE-4662-A7EB-0D67955980EA}" destId="{3D7A816E-3D20-4AA1-B343-99344ED34AAF}" srcOrd="1" destOrd="0" presId="urn:microsoft.com/office/officeart/2005/8/layout/cycle8"/>
    <dgm:cxn modelId="{441DE945-740C-49E3-A8E8-A0B97D68A5E0}" type="presParOf" srcId="{04F73065-51CE-4662-A7EB-0D67955980EA}" destId="{03819900-E179-4E51-A52C-0188267E87E1}" srcOrd="2" destOrd="0" presId="urn:microsoft.com/office/officeart/2005/8/layout/cycle8"/>
    <dgm:cxn modelId="{47FD81DB-B2D4-4F09-8C1A-81707EBAAB46}" type="presParOf" srcId="{04F73065-51CE-4662-A7EB-0D67955980EA}" destId="{19430909-E0BA-4FD0-B376-1070DBDE98FC}" srcOrd="3" destOrd="0" presId="urn:microsoft.com/office/officeart/2005/8/layout/cycle8"/>
    <dgm:cxn modelId="{BD110757-8175-4E63-8D2A-01D0C7837989}" type="presParOf" srcId="{04F73065-51CE-4662-A7EB-0D67955980EA}" destId="{1AE31D12-9FB3-444E-9406-23C35AAA14D8}" srcOrd="4" destOrd="0" presId="urn:microsoft.com/office/officeart/2005/8/layout/cycle8"/>
    <dgm:cxn modelId="{04C30B7F-ACB7-4F5F-A38D-A7C5E842F35A}" type="presParOf" srcId="{04F73065-51CE-4662-A7EB-0D67955980EA}" destId="{1B6BE0DA-1FB0-4157-BA20-D7B003BBAE90}" srcOrd="5" destOrd="0" presId="urn:microsoft.com/office/officeart/2005/8/layout/cycle8"/>
    <dgm:cxn modelId="{8E6B64CA-1B56-4F94-B02E-269ADA67887E}" type="presParOf" srcId="{04F73065-51CE-4662-A7EB-0D67955980EA}" destId="{F787958D-F637-4CA7-9F0A-84A3C01DF2A0}" srcOrd="6" destOrd="0" presId="urn:microsoft.com/office/officeart/2005/8/layout/cycle8"/>
    <dgm:cxn modelId="{509A0F31-AEF5-43E7-A9D6-69E2A82E5F66}" type="presParOf" srcId="{04F73065-51CE-4662-A7EB-0D67955980EA}" destId="{113BCFCA-74DB-44FB-B648-2A3DC40A9545}" srcOrd="7" destOrd="0" presId="urn:microsoft.com/office/officeart/2005/8/layout/cycle8"/>
    <dgm:cxn modelId="{4C1504AE-F2D1-49EC-8916-6E44DA80DBF5}" type="presParOf" srcId="{04F73065-51CE-4662-A7EB-0D67955980EA}" destId="{4452A38D-E2A5-4B83-BAAD-3CAF7B2473B0}" srcOrd="8" destOrd="0" presId="urn:microsoft.com/office/officeart/2005/8/layout/cycle8"/>
    <dgm:cxn modelId="{F9B81033-BEEC-4141-AB65-F094F2507FE8}" type="presParOf" srcId="{04F73065-51CE-4662-A7EB-0D67955980EA}" destId="{007EE6D9-F9BE-4987-8B4C-ABA36FC6C488}" srcOrd="9" destOrd="0" presId="urn:microsoft.com/office/officeart/2005/8/layout/cycle8"/>
    <dgm:cxn modelId="{9052903F-8B35-483A-B080-DE19F880739E}" type="presParOf" srcId="{04F73065-51CE-4662-A7EB-0D67955980EA}" destId="{1F769FD6-ED9F-4EA8-891D-C29A9A77EAA7}" srcOrd="10" destOrd="0" presId="urn:microsoft.com/office/officeart/2005/8/layout/cycle8"/>
    <dgm:cxn modelId="{7DA0DC27-FFF3-4430-BAE6-54BF10E91E84}" type="presParOf" srcId="{04F73065-51CE-4662-A7EB-0D67955980EA}" destId="{1492FA70-ED3D-4EA3-A134-904D87CB4D5F}" srcOrd="11" destOrd="0" presId="urn:microsoft.com/office/officeart/2005/8/layout/cycle8"/>
    <dgm:cxn modelId="{D5DD30D9-0A5D-4406-A41C-C5D4E42608C2}" type="presParOf" srcId="{04F73065-51CE-4662-A7EB-0D67955980EA}" destId="{D989A00D-F5DA-4984-B07C-8C28E06F4C3B}" srcOrd="12" destOrd="0" presId="urn:microsoft.com/office/officeart/2005/8/layout/cycle8"/>
    <dgm:cxn modelId="{36DA230A-E130-4E4C-A195-F52E69153DBA}" type="presParOf" srcId="{04F73065-51CE-4662-A7EB-0D67955980EA}" destId="{3565E587-E082-4D36-A5DF-4008D793A17D}" srcOrd="13" destOrd="0" presId="urn:microsoft.com/office/officeart/2005/8/layout/cycle8"/>
    <dgm:cxn modelId="{9155EFAB-E38F-45F2-97E1-8D8ED9022D4D}" type="presParOf" srcId="{04F73065-51CE-4662-A7EB-0D67955980EA}" destId="{0F9519BC-2AB0-4AF4-9C21-219457754A52}" srcOrd="14" destOrd="0" presId="urn:microsoft.com/office/officeart/2005/8/layout/cycle8"/>
    <dgm:cxn modelId="{2F750A3A-850B-41EE-B16A-B49E7BE48E3E}" type="presParOf" srcId="{04F73065-51CE-4662-A7EB-0D67955980EA}" destId="{FC1E4E49-F2C0-4215-8F65-AA7E1934734E}" srcOrd="15" destOrd="0" presId="urn:microsoft.com/office/officeart/2005/8/layout/cycle8"/>
    <dgm:cxn modelId="{8E86CE73-A7B4-4206-B1DF-0434542CF469}" type="presParOf" srcId="{04F73065-51CE-4662-A7EB-0D67955980EA}" destId="{86AE28BC-BC74-41D1-A828-008DEB952725}" srcOrd="16" destOrd="0" presId="urn:microsoft.com/office/officeart/2005/8/layout/cycle8"/>
    <dgm:cxn modelId="{65774B82-EC7A-4AA4-A438-553FA069153F}" type="presParOf" srcId="{04F73065-51CE-4662-A7EB-0D67955980EA}" destId="{DA707E59-B48B-4D68-9262-652EBA865B1E}" srcOrd="17" destOrd="0" presId="urn:microsoft.com/office/officeart/2005/8/layout/cycle8"/>
    <dgm:cxn modelId="{F8385FBD-C6BF-4124-A939-6389DDC3BD31}" type="presParOf" srcId="{04F73065-51CE-4662-A7EB-0D67955980EA}" destId="{44F82E22-9653-4B63-B3A8-493A5E9692D7}" srcOrd="18" destOrd="0" presId="urn:microsoft.com/office/officeart/2005/8/layout/cycle8"/>
    <dgm:cxn modelId="{446392F0-E73C-404D-A2FE-ADEAFBD2587D}" type="presParOf" srcId="{04F73065-51CE-4662-A7EB-0D67955980EA}" destId="{A5D916EE-1AFB-4812-A478-4E8855BD36E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5A60-5FE0-4005-BD1F-65CB75847BB4}">
      <dsp:nvSpPr>
        <dsp:cNvPr id="0" name=""/>
        <dsp:cNvSpPr/>
      </dsp:nvSpPr>
      <dsp:spPr>
        <a:xfrm>
          <a:off x="40" y="155823"/>
          <a:ext cx="384556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 traditional security</a:t>
          </a:r>
          <a:endParaRPr lang="en-US" sz="1600" kern="1200" dirty="0"/>
        </a:p>
      </dsp:txBody>
      <dsp:txXfrm>
        <a:off x="40" y="155823"/>
        <a:ext cx="3845569" cy="460800"/>
      </dsp:txXfrm>
    </dsp:sp>
    <dsp:sp modelId="{4157983A-BA93-469E-AB67-69F2BA8D2309}">
      <dsp:nvSpPr>
        <dsp:cNvPr id="0" name=""/>
        <dsp:cNvSpPr/>
      </dsp:nvSpPr>
      <dsp:spPr>
        <a:xfrm>
          <a:off x="40" y="616623"/>
          <a:ext cx="3845569" cy="24279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Assets are visible, e.g., Home or Car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Intrusions are visible, e.g., broken windows, shattered glass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Intruders are often local </a:t>
          </a:r>
          <a:r>
            <a:rPr lang="en-US" sz="1600" kern="1200" dirty="0" smtClean="0">
              <a:sym typeface="Wingdings" panose="05000000000000000000" pitchFamily="2" charset="2"/>
            </a:rPr>
            <a:t></a:t>
          </a:r>
          <a:r>
            <a:rPr lang="en-US" sz="1600" kern="1200" dirty="0" smtClean="0"/>
            <a:t> Difficulty of transporting assets</a:t>
          </a:r>
        </a:p>
      </dsp:txBody>
      <dsp:txXfrm>
        <a:off x="40" y="616623"/>
        <a:ext cx="3845569" cy="2427952"/>
      </dsp:txXfrm>
    </dsp:sp>
    <dsp:sp modelId="{9165FF6F-FC4B-4984-AA91-DDE16689D195}">
      <dsp:nvSpPr>
        <dsp:cNvPr id="0" name=""/>
        <dsp:cNvSpPr/>
      </dsp:nvSpPr>
      <dsp:spPr>
        <a:xfrm>
          <a:off x="4383989" y="155823"/>
          <a:ext cx="384556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 information security</a:t>
          </a:r>
          <a:endParaRPr lang="en-US" sz="1600" kern="1200" dirty="0"/>
        </a:p>
      </dsp:txBody>
      <dsp:txXfrm>
        <a:off x="4383989" y="155823"/>
        <a:ext cx="3845569" cy="460800"/>
      </dsp:txXfrm>
    </dsp:sp>
    <dsp:sp modelId="{9F993FE9-926C-491D-9661-651C55F47856}">
      <dsp:nvSpPr>
        <dsp:cNvPr id="0" name=""/>
        <dsp:cNvSpPr/>
      </dsp:nvSpPr>
      <dsp:spPr>
        <a:xfrm>
          <a:off x="4383989" y="616623"/>
          <a:ext cx="3845569" cy="24279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most valuable assets are invisible, </a:t>
          </a:r>
          <a:r>
            <a:rPr lang="en-US" sz="1600" kern="1200" dirty="0" err="1" smtClean="0"/>
            <a:t>e.g.customer</a:t>
          </a:r>
          <a:r>
            <a:rPr lang="en-US" sz="1600" kern="1200" dirty="0" smtClean="0"/>
            <a:t> information in a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Most intrusions are invisible, e.g., Google’s code stolen by foreign students, viruses entering in email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Intruders are often foreign and invisible (difficult to track)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Information assets are not just invisible, but also costless to replicate</a:t>
          </a:r>
        </a:p>
      </dsp:txBody>
      <dsp:txXfrm>
        <a:off x="4383989" y="616623"/>
        <a:ext cx="3845569" cy="24279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7A431-34A7-4D13-9AD7-49A6D4202D6E}">
      <dsp:nvSpPr>
        <dsp:cNvPr id="0" name=""/>
        <dsp:cNvSpPr/>
      </dsp:nvSpPr>
      <dsp:spPr>
        <a:xfrm>
          <a:off x="29" y="167004"/>
          <a:ext cx="2848570" cy="831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Software vulnerabilities</a:t>
          </a:r>
          <a:endParaRPr lang="en-US" sz="2400" kern="1200"/>
        </a:p>
      </dsp:txBody>
      <dsp:txXfrm>
        <a:off x="29" y="167004"/>
        <a:ext cx="2848570" cy="831271"/>
      </dsp:txXfrm>
    </dsp:sp>
    <dsp:sp modelId="{98354EF9-BB68-4255-8C2C-689570CB3C14}">
      <dsp:nvSpPr>
        <dsp:cNvPr id="0" name=""/>
        <dsp:cNvSpPr/>
      </dsp:nvSpPr>
      <dsp:spPr>
        <a:xfrm>
          <a:off x="29" y="998275"/>
          <a:ext cx="2848570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Error in specification, development or configuration of software such that its execution can violate the security policy</a:t>
          </a:r>
          <a:endParaRPr lang="en-US" sz="2400" kern="1200" dirty="0" smtClean="0"/>
        </a:p>
      </dsp:txBody>
      <dsp:txXfrm>
        <a:off x="29" y="998275"/>
        <a:ext cx="2848570" cy="2898720"/>
      </dsp:txXfrm>
    </dsp:sp>
    <dsp:sp modelId="{125DF712-F2B4-45AD-B2BF-202E24B44E32}">
      <dsp:nvSpPr>
        <dsp:cNvPr id="0" name=""/>
        <dsp:cNvSpPr/>
      </dsp:nvSpPr>
      <dsp:spPr>
        <a:xfrm>
          <a:off x="3247399" y="167004"/>
          <a:ext cx="2848570" cy="831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Procedural vulnerabilities</a:t>
          </a:r>
          <a:endParaRPr lang="en-US" sz="2400" kern="1200" dirty="0" smtClean="0"/>
        </a:p>
      </dsp:txBody>
      <dsp:txXfrm>
        <a:off x="3247399" y="167004"/>
        <a:ext cx="2848570" cy="831271"/>
      </dsp:txXfrm>
    </dsp:sp>
    <dsp:sp modelId="{EBB3B510-CD6B-4528-872D-6CE8CDF6EF12}">
      <dsp:nvSpPr>
        <dsp:cNvPr id="0" name=""/>
        <dsp:cNvSpPr/>
      </dsp:nvSpPr>
      <dsp:spPr>
        <a:xfrm>
          <a:off x="3247399" y="998275"/>
          <a:ext cx="2848570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Weakness in an organization’s operational methods, which can be exploited to violate the security policy</a:t>
          </a:r>
          <a:endParaRPr lang="en-US" sz="2400" kern="1200" dirty="0" smtClean="0"/>
        </a:p>
      </dsp:txBody>
      <dsp:txXfrm>
        <a:off x="3247399" y="998275"/>
        <a:ext cx="2848570" cy="28987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D74F4-D7DD-41CD-B002-8CF499B44172}">
      <dsp:nvSpPr>
        <dsp:cNvPr id="0" name=""/>
        <dsp:cNvSpPr/>
      </dsp:nvSpPr>
      <dsp:spPr>
        <a:xfrm>
          <a:off x="2819397" y="1382"/>
          <a:ext cx="2057405" cy="82683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Lack of input validation in web-based DBs </a:t>
          </a:r>
          <a:r>
            <a:rPr lang="en-US" sz="1600" kern="1200" dirty="0" smtClean="0">
              <a:sym typeface="Wingdings" panose="05000000000000000000" pitchFamily="2" charset="2"/>
            </a:rPr>
            <a:t> SQL Injection</a:t>
          </a:r>
          <a:endParaRPr lang="en-US" sz="1600" kern="1200" dirty="0"/>
        </a:p>
      </dsp:txBody>
      <dsp:txXfrm>
        <a:off x="2859760" y="41745"/>
        <a:ext cx="1976679" cy="746108"/>
      </dsp:txXfrm>
    </dsp:sp>
    <dsp:sp modelId="{D84341D2-2D3D-4BC5-B289-D3D7FE10C642}">
      <dsp:nvSpPr>
        <dsp:cNvPr id="0" name=""/>
        <dsp:cNvSpPr/>
      </dsp:nvSpPr>
      <dsp:spPr>
        <a:xfrm>
          <a:off x="1860956" y="389401"/>
          <a:ext cx="3894801" cy="3894801"/>
        </a:xfrm>
        <a:custGeom>
          <a:avLst/>
          <a:gdLst/>
          <a:ahLst/>
          <a:cxnLst/>
          <a:rect l="0" t="0" r="0" b="0"/>
          <a:pathLst>
            <a:path>
              <a:moveTo>
                <a:pt x="3019348" y="321578"/>
              </a:moveTo>
              <a:arcTo wR="1947400" hR="1947400" stAng="18203876" swAng="726721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7CBB0-67FE-4289-9878-17A0E69DDD20}">
      <dsp:nvSpPr>
        <dsp:cNvPr id="0" name=""/>
        <dsp:cNvSpPr/>
      </dsp:nvSpPr>
      <dsp:spPr>
        <a:xfrm>
          <a:off x="4494217" y="975086"/>
          <a:ext cx="2057405" cy="826834"/>
        </a:xfrm>
        <a:prstGeom prst="roundRect">
          <a:avLst/>
        </a:prstGeom>
        <a:solidFill>
          <a:schemeClr val="accent3">
            <a:hueOff val="-122179"/>
            <a:satOff val="-11878"/>
            <a:lumOff val="-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Unverified file uploads</a:t>
          </a:r>
          <a:endParaRPr lang="en-US" sz="1600" kern="1200" dirty="0"/>
        </a:p>
      </dsp:txBody>
      <dsp:txXfrm>
        <a:off x="4534580" y="1015449"/>
        <a:ext cx="1976679" cy="746108"/>
      </dsp:txXfrm>
    </dsp:sp>
    <dsp:sp modelId="{C92B27FE-84EA-48AF-B2C8-4A0447ACE28C}">
      <dsp:nvSpPr>
        <dsp:cNvPr id="0" name=""/>
        <dsp:cNvSpPr/>
      </dsp:nvSpPr>
      <dsp:spPr>
        <a:xfrm>
          <a:off x="1890143" y="414799"/>
          <a:ext cx="3894801" cy="3894801"/>
        </a:xfrm>
        <a:custGeom>
          <a:avLst/>
          <a:gdLst/>
          <a:ahLst/>
          <a:cxnLst/>
          <a:rect l="0" t="0" r="0" b="0"/>
          <a:pathLst>
            <a:path>
              <a:moveTo>
                <a:pt x="3815655" y="1397862"/>
              </a:moveTo>
              <a:arcTo wR="1947400" hR="1947400" stAng="20616540" swAng="1966920"/>
            </a:path>
          </a:pathLst>
        </a:custGeom>
        <a:noFill/>
        <a:ln w="9525" cap="flat" cmpd="sng" algn="ctr">
          <a:solidFill>
            <a:schemeClr val="accent3">
              <a:hueOff val="-122179"/>
              <a:satOff val="-11878"/>
              <a:lumOff val="-1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CD7AD-83C2-4792-8AF0-43A19FE145E0}">
      <dsp:nvSpPr>
        <dsp:cNvPr id="0" name=""/>
        <dsp:cNvSpPr/>
      </dsp:nvSpPr>
      <dsp:spPr>
        <a:xfrm>
          <a:off x="4494217" y="2922479"/>
          <a:ext cx="2057405" cy="826834"/>
        </a:xfrm>
        <a:prstGeom prst="roundRect">
          <a:avLst/>
        </a:prstGeom>
        <a:solidFill>
          <a:schemeClr val="accent3">
            <a:hueOff val="-244358"/>
            <a:satOff val="-23756"/>
            <a:lumOff val="-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Cross-site scripting</a:t>
          </a:r>
          <a:endParaRPr lang="en-US" sz="1600" kern="1200" dirty="0"/>
        </a:p>
      </dsp:txBody>
      <dsp:txXfrm>
        <a:off x="4534580" y="2962842"/>
        <a:ext cx="1976679" cy="746108"/>
      </dsp:txXfrm>
    </dsp:sp>
    <dsp:sp modelId="{2D540758-9490-42F1-AA05-A9F8C37D7DE5}">
      <dsp:nvSpPr>
        <dsp:cNvPr id="0" name=""/>
        <dsp:cNvSpPr/>
      </dsp:nvSpPr>
      <dsp:spPr>
        <a:xfrm>
          <a:off x="1861887" y="439246"/>
          <a:ext cx="3894801" cy="3894801"/>
        </a:xfrm>
        <a:custGeom>
          <a:avLst/>
          <a:gdLst/>
          <a:ahLst/>
          <a:cxnLst/>
          <a:rect l="0" t="0" r="0" b="0"/>
          <a:pathLst>
            <a:path>
              <a:moveTo>
                <a:pt x="3335594" y="3313156"/>
              </a:moveTo>
              <a:arcTo wR="1947400" hR="1947400" stAng="2671991" swAng="750435"/>
            </a:path>
          </a:pathLst>
        </a:custGeom>
        <a:noFill/>
        <a:ln w="9525" cap="flat" cmpd="sng" algn="ctr">
          <a:solidFill>
            <a:schemeClr val="accent3">
              <a:hueOff val="-244358"/>
              <a:satOff val="-23756"/>
              <a:lumOff val="-35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EE978-F424-43B4-9887-00E2FE86FCED}">
      <dsp:nvSpPr>
        <dsp:cNvPr id="0" name=""/>
        <dsp:cNvSpPr/>
      </dsp:nvSpPr>
      <dsp:spPr>
        <a:xfrm>
          <a:off x="2807725" y="3896187"/>
          <a:ext cx="2057405" cy="826834"/>
        </a:xfrm>
        <a:prstGeom prst="roundRect">
          <a:avLst/>
        </a:prstGeom>
        <a:solidFill>
          <a:schemeClr val="accent3">
            <a:hueOff val="-366538"/>
            <a:satOff val="-35633"/>
            <a:lumOff val="-5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Buffer Overflow</a:t>
          </a:r>
          <a:endParaRPr lang="en-US" sz="1600" kern="1200" dirty="0"/>
        </a:p>
      </dsp:txBody>
      <dsp:txXfrm>
        <a:off x="2848088" y="3936550"/>
        <a:ext cx="1976679" cy="746108"/>
      </dsp:txXfrm>
    </dsp:sp>
    <dsp:sp modelId="{101D67B2-F859-4A07-8840-D49797148743}">
      <dsp:nvSpPr>
        <dsp:cNvPr id="0" name=""/>
        <dsp:cNvSpPr/>
      </dsp:nvSpPr>
      <dsp:spPr>
        <a:xfrm>
          <a:off x="1900829" y="414927"/>
          <a:ext cx="3894801" cy="3894801"/>
        </a:xfrm>
        <a:custGeom>
          <a:avLst/>
          <a:gdLst/>
          <a:ahLst/>
          <a:cxnLst/>
          <a:rect l="0" t="0" r="0" b="0"/>
          <a:pathLst>
            <a:path>
              <a:moveTo>
                <a:pt x="903374" y="3591292"/>
              </a:moveTo>
              <a:arcTo wR="1947400" hR="1947400" stAng="7345163" swAng="722501"/>
            </a:path>
          </a:pathLst>
        </a:custGeom>
        <a:noFill/>
        <a:ln w="9525" cap="flat" cmpd="sng" algn="ctr">
          <a:solidFill>
            <a:schemeClr val="accent3">
              <a:hueOff val="-366538"/>
              <a:satOff val="-35633"/>
              <a:lumOff val="-5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7DBA8-EFC9-47F5-8783-D6B15889B146}">
      <dsp:nvSpPr>
        <dsp:cNvPr id="0" name=""/>
        <dsp:cNvSpPr/>
      </dsp:nvSpPr>
      <dsp:spPr>
        <a:xfrm>
          <a:off x="1132899" y="2922483"/>
          <a:ext cx="2057405" cy="826834"/>
        </a:xfrm>
        <a:prstGeom prst="roundRect">
          <a:avLst/>
        </a:prstGeom>
        <a:solidFill>
          <a:schemeClr val="accent3">
            <a:hueOff val="-488717"/>
            <a:satOff val="-47511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Missing authorization</a:t>
          </a:r>
          <a:endParaRPr lang="en-US" sz="1600" kern="1200" dirty="0"/>
        </a:p>
      </dsp:txBody>
      <dsp:txXfrm>
        <a:off x="1173262" y="2962846"/>
        <a:ext cx="1976679" cy="746108"/>
      </dsp:txXfrm>
    </dsp:sp>
    <dsp:sp modelId="{1E7DD777-413F-4E23-B193-411C8B117A33}">
      <dsp:nvSpPr>
        <dsp:cNvPr id="0" name=""/>
        <dsp:cNvSpPr/>
      </dsp:nvSpPr>
      <dsp:spPr>
        <a:xfrm>
          <a:off x="1895323" y="397205"/>
          <a:ext cx="3894801" cy="3894801"/>
        </a:xfrm>
        <a:custGeom>
          <a:avLst/>
          <a:gdLst/>
          <a:ahLst/>
          <a:cxnLst/>
          <a:rect l="0" t="0" r="0" b="0"/>
          <a:pathLst>
            <a:path>
              <a:moveTo>
                <a:pt x="84421" y="2514566"/>
              </a:moveTo>
              <a:arcTo wR="1947400" hR="1947400" stAng="9784059" swAng="1967033"/>
            </a:path>
          </a:pathLst>
        </a:custGeom>
        <a:noFill/>
        <a:ln w="9525" cap="flat" cmpd="sng" algn="ctr">
          <a:solidFill>
            <a:schemeClr val="accent3">
              <a:hueOff val="-488717"/>
              <a:satOff val="-47511"/>
              <a:lumOff val="-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43E54-041D-4E32-B7F1-46D597F1BF37}">
      <dsp:nvSpPr>
        <dsp:cNvPr id="0" name=""/>
        <dsp:cNvSpPr/>
      </dsp:nvSpPr>
      <dsp:spPr>
        <a:xfrm>
          <a:off x="1121219" y="975077"/>
          <a:ext cx="2057405" cy="826834"/>
        </a:xfrm>
        <a:prstGeom prst="roundRect">
          <a:avLst/>
        </a:prstGeom>
        <a:solidFill>
          <a:schemeClr val="accent3">
            <a:hueOff val="-610896"/>
            <a:satOff val="-59389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Unencrypted Data</a:t>
          </a:r>
          <a:endParaRPr lang="en-US" sz="1600" kern="1200" dirty="0"/>
        </a:p>
      </dsp:txBody>
      <dsp:txXfrm>
        <a:off x="1161582" y="1015440"/>
        <a:ext cx="1976679" cy="746108"/>
      </dsp:txXfrm>
    </dsp:sp>
    <dsp:sp modelId="{2AFD992C-5B88-423E-8462-2D62ADE91F2E}">
      <dsp:nvSpPr>
        <dsp:cNvPr id="0" name=""/>
        <dsp:cNvSpPr/>
      </dsp:nvSpPr>
      <dsp:spPr>
        <a:xfrm>
          <a:off x="1862235" y="438117"/>
          <a:ext cx="3894801" cy="3894801"/>
        </a:xfrm>
        <a:custGeom>
          <a:avLst/>
          <a:gdLst/>
          <a:ahLst/>
          <a:cxnLst/>
          <a:rect l="0" t="0" r="0" b="0"/>
          <a:pathLst>
            <a:path>
              <a:moveTo>
                <a:pt x="607835" y="533917"/>
              </a:moveTo>
              <a:arcTo wR="1947400" hR="1947400" stAng="13592281" swAng="766111"/>
            </a:path>
          </a:pathLst>
        </a:custGeom>
        <a:noFill/>
        <a:ln w="9525" cap="flat" cmpd="sng" algn="ctr">
          <a:solidFill>
            <a:schemeClr val="accent3">
              <a:hueOff val="-610896"/>
              <a:satOff val="-59389"/>
              <a:lumOff val="-8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812AC-619C-4753-9C3A-16C8895A2DE2}">
      <dsp:nvSpPr>
        <dsp:cNvPr id="0" name=""/>
        <dsp:cNvSpPr/>
      </dsp:nvSpPr>
      <dsp:spPr>
        <a:xfrm>
          <a:off x="3961383" y="2763519"/>
          <a:ext cx="3063862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Change periodically so that any theft is eventually ineffective</a:t>
          </a:r>
        </a:p>
      </dsp:txBody>
      <dsp:txXfrm>
        <a:off x="4909109" y="3117207"/>
        <a:ext cx="2087570" cy="918226"/>
      </dsp:txXfrm>
    </dsp:sp>
    <dsp:sp modelId="{542E1241-6515-4FBD-8A53-E860CB166CF9}">
      <dsp:nvSpPr>
        <dsp:cNvPr id="0" name=""/>
        <dsp:cNvSpPr/>
      </dsp:nvSpPr>
      <dsp:spPr>
        <a:xfrm>
          <a:off x="685799" y="2763519"/>
          <a:ext cx="3063862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Different passwords for different sites (esp. financial and non-financial)</a:t>
          </a:r>
        </a:p>
      </dsp:txBody>
      <dsp:txXfrm>
        <a:off x="714366" y="3117207"/>
        <a:ext cx="2087570" cy="918226"/>
      </dsp:txXfrm>
    </dsp:sp>
    <dsp:sp modelId="{7530A744-8CBA-4DD2-A083-4F64C162A869}">
      <dsp:nvSpPr>
        <dsp:cNvPr id="0" name=""/>
        <dsp:cNvSpPr/>
      </dsp:nvSpPr>
      <dsp:spPr>
        <a:xfrm>
          <a:off x="3961383" y="0"/>
          <a:ext cx="3063862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Numbers, letters and punctuations</a:t>
          </a:r>
        </a:p>
      </dsp:txBody>
      <dsp:txXfrm>
        <a:off x="4909109" y="28567"/>
        <a:ext cx="2087570" cy="918226"/>
      </dsp:txXfrm>
    </dsp:sp>
    <dsp:sp modelId="{35E1EB30-D10B-4D51-87ED-375A280C7203}">
      <dsp:nvSpPr>
        <dsp:cNvPr id="0" name=""/>
        <dsp:cNvSpPr/>
      </dsp:nvSpPr>
      <dsp:spPr>
        <a:xfrm>
          <a:off x="685799" y="0"/>
          <a:ext cx="3063862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8 or more characters</a:t>
          </a:r>
        </a:p>
      </dsp:txBody>
      <dsp:txXfrm>
        <a:off x="714366" y="28567"/>
        <a:ext cx="2087570" cy="918226"/>
      </dsp:txXfrm>
    </dsp:sp>
    <dsp:sp modelId="{CBB778B4-54A0-49DD-90A0-22B3C0F61D05}">
      <dsp:nvSpPr>
        <dsp:cNvPr id="0" name=""/>
        <dsp:cNvSpPr/>
      </dsp:nvSpPr>
      <dsp:spPr>
        <a:xfrm>
          <a:off x="2055171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Length</a:t>
          </a:r>
          <a:endParaRPr lang="en-US" sz="1600" kern="1200" dirty="0" smtClean="0"/>
        </a:p>
      </dsp:txBody>
      <dsp:txXfrm>
        <a:off x="2570579" y="747055"/>
        <a:ext cx="1244304" cy="1244304"/>
      </dsp:txXfrm>
    </dsp:sp>
    <dsp:sp modelId="{6FC00168-DDCB-4E78-B82A-FD5D45FA476C}">
      <dsp:nvSpPr>
        <dsp:cNvPr id="0" name=""/>
        <dsp:cNvSpPr/>
      </dsp:nvSpPr>
      <dsp:spPr>
        <a:xfrm rot="5400000">
          <a:off x="3896163" y="231647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Complexity</a:t>
          </a:r>
        </a:p>
      </dsp:txBody>
      <dsp:txXfrm rot="-5400000">
        <a:off x="3896163" y="747055"/>
        <a:ext cx="1244304" cy="1244304"/>
      </dsp:txXfrm>
    </dsp:sp>
    <dsp:sp modelId="{4F21F20A-B58F-4F9F-83A2-32EF4590BF07}">
      <dsp:nvSpPr>
        <dsp:cNvPr id="0" name=""/>
        <dsp:cNvSpPr/>
      </dsp:nvSpPr>
      <dsp:spPr>
        <a:xfrm rot="10800000">
          <a:off x="3896163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Variation</a:t>
          </a:r>
        </a:p>
      </dsp:txBody>
      <dsp:txXfrm rot="10800000">
        <a:off x="3896163" y="2072640"/>
        <a:ext cx="1244304" cy="1244304"/>
      </dsp:txXfrm>
    </dsp:sp>
    <dsp:sp modelId="{4BEE1543-F8B9-46AB-8AE5-2429CC24A06B}">
      <dsp:nvSpPr>
        <dsp:cNvPr id="0" name=""/>
        <dsp:cNvSpPr/>
      </dsp:nvSpPr>
      <dsp:spPr>
        <a:xfrm rot="16200000">
          <a:off x="2055171" y="2072640"/>
          <a:ext cx="1759712" cy="175971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Variety</a:t>
          </a:r>
        </a:p>
      </dsp:txBody>
      <dsp:txXfrm rot="5400000">
        <a:off x="2570579" y="2072640"/>
        <a:ext cx="1244304" cy="1244304"/>
      </dsp:txXfrm>
    </dsp:sp>
    <dsp:sp modelId="{0C2C4E61-00BE-4655-BC21-2976CAC7B438}">
      <dsp:nvSpPr>
        <dsp:cNvPr id="0" name=""/>
        <dsp:cNvSpPr/>
      </dsp:nvSpPr>
      <dsp:spPr>
        <a:xfrm>
          <a:off x="3551739" y="16662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6BD92-F6C9-4FE9-B38E-0355413878BE}">
      <dsp:nvSpPr>
        <dsp:cNvPr id="0" name=""/>
        <dsp:cNvSpPr/>
      </dsp:nvSpPr>
      <dsp:spPr>
        <a:xfrm rot="10800000">
          <a:off x="3551739" y="1869440"/>
          <a:ext cx="607568" cy="52832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9249-23B9-4D0D-A072-F9F3352907A4}">
      <dsp:nvSpPr>
        <dsp:cNvPr id="0" name=""/>
        <dsp:cNvSpPr/>
      </dsp:nvSpPr>
      <dsp:spPr>
        <a:xfrm>
          <a:off x="851001" y="1608054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Viruses/ worms</a:t>
          </a:r>
          <a:endParaRPr lang="en-US" sz="1000" kern="1200" dirty="0"/>
        </a:p>
      </dsp:txBody>
      <dsp:txXfrm>
        <a:off x="1004229" y="1739597"/>
        <a:ext cx="682924" cy="586272"/>
      </dsp:txXfrm>
    </dsp:sp>
    <dsp:sp modelId="{40A1A3DA-7DFB-42EC-A90A-B658D6448390}">
      <dsp:nvSpPr>
        <dsp:cNvPr id="0" name=""/>
        <dsp:cNvSpPr/>
      </dsp:nvSpPr>
      <dsp:spPr>
        <a:xfrm>
          <a:off x="874775" y="1987953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9BFDA-CD50-4838-B6EE-D0AD3DB8E1E6}">
      <dsp:nvSpPr>
        <dsp:cNvPr id="0" name=""/>
        <dsp:cNvSpPr/>
      </dsp:nvSpPr>
      <dsp:spPr>
        <a:xfrm>
          <a:off x="0" y="1138595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E3D71-D9BA-4EEE-AFDC-5DB34A3A2C41}">
      <dsp:nvSpPr>
        <dsp:cNvPr id="0" name=""/>
        <dsp:cNvSpPr/>
      </dsp:nvSpPr>
      <dsp:spPr>
        <a:xfrm>
          <a:off x="677265" y="1874901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752"/>
              <a:satOff val="4737"/>
              <a:lumOff val="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2F161-3D7C-46B1-BDB3-B28AE9956405}">
      <dsp:nvSpPr>
        <dsp:cNvPr id="0" name=""/>
        <dsp:cNvSpPr/>
      </dsp:nvSpPr>
      <dsp:spPr>
        <a:xfrm>
          <a:off x="1702612" y="1135658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79699"/>
            <a:satOff val="10000"/>
            <a:lumOff val="1874"/>
            <a:alphaOff val="0"/>
          </a:schemeClr>
        </a:solidFill>
        <a:ln w="25400" cap="flat" cmpd="sng" algn="ctr">
          <a:solidFill>
            <a:schemeClr val="accent2">
              <a:hueOff val="79699"/>
              <a:satOff val="10000"/>
              <a:lumOff val="1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DDoS</a:t>
          </a:r>
          <a:endParaRPr lang="en-US" sz="1000" kern="1200" dirty="0"/>
        </a:p>
      </dsp:txBody>
      <dsp:txXfrm>
        <a:off x="1855840" y="1267201"/>
        <a:ext cx="682924" cy="586272"/>
      </dsp:txXfrm>
    </dsp:sp>
    <dsp:sp modelId="{8A7E0669-70C1-4026-A6B3-FF563FEAAC7A}">
      <dsp:nvSpPr>
        <dsp:cNvPr id="0" name=""/>
        <dsp:cNvSpPr/>
      </dsp:nvSpPr>
      <dsp:spPr>
        <a:xfrm>
          <a:off x="2383536" y="1870497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5504"/>
              <a:satOff val="9474"/>
              <a:lumOff val="17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658A2-2545-4DA3-BA55-E0A00220380E}">
      <dsp:nvSpPr>
        <dsp:cNvPr id="0" name=""/>
        <dsp:cNvSpPr/>
      </dsp:nvSpPr>
      <dsp:spPr>
        <a:xfrm>
          <a:off x="2553614" y="1606219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2">
              <a:hueOff val="79699"/>
              <a:satOff val="10000"/>
              <a:lumOff val="1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6DFC9-921F-4CE1-AA52-E6286A18533C}">
      <dsp:nvSpPr>
        <dsp:cNvPr id="0" name=""/>
        <dsp:cNvSpPr/>
      </dsp:nvSpPr>
      <dsp:spPr>
        <a:xfrm>
          <a:off x="2577388" y="1984283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3257"/>
              <a:satOff val="14211"/>
              <a:lumOff val="26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96192-1B8D-4BD0-B148-F54DB81846A6}">
      <dsp:nvSpPr>
        <dsp:cNvPr id="0" name=""/>
        <dsp:cNvSpPr/>
      </dsp:nvSpPr>
      <dsp:spPr>
        <a:xfrm>
          <a:off x="851001" y="668768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59398"/>
            <a:satOff val="20000"/>
            <a:lumOff val="3747"/>
            <a:alphaOff val="0"/>
          </a:schemeClr>
        </a:solidFill>
        <a:ln w="25400" cap="flat" cmpd="sng" algn="ctr">
          <a:solidFill>
            <a:schemeClr val="accent2">
              <a:hueOff val="159398"/>
              <a:satOff val="20000"/>
              <a:lumOff val="3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Malware</a:t>
          </a:r>
          <a:endParaRPr lang="en-US" sz="1000" kern="1200" dirty="0"/>
        </a:p>
      </dsp:txBody>
      <dsp:txXfrm>
        <a:off x="1004229" y="800311"/>
        <a:ext cx="682924" cy="586272"/>
      </dsp:txXfrm>
    </dsp:sp>
    <dsp:sp modelId="{F00CCF2B-D644-4410-9583-EBB13573A59F}">
      <dsp:nvSpPr>
        <dsp:cNvPr id="0" name=""/>
        <dsp:cNvSpPr/>
      </dsp:nvSpPr>
      <dsp:spPr>
        <a:xfrm>
          <a:off x="1524609" y="680514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1009"/>
              <a:satOff val="18947"/>
              <a:lumOff val="35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8ADC3-8DC1-4B1B-85A1-2E79B83893A3}">
      <dsp:nvSpPr>
        <dsp:cNvPr id="0" name=""/>
        <dsp:cNvSpPr/>
      </dsp:nvSpPr>
      <dsp:spPr>
        <a:xfrm>
          <a:off x="1702612" y="196739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2">
              <a:hueOff val="159398"/>
              <a:satOff val="20000"/>
              <a:lumOff val="3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5701E-3587-40ED-BD05-67C9FB4AE1A6}">
      <dsp:nvSpPr>
        <dsp:cNvPr id="0" name=""/>
        <dsp:cNvSpPr/>
      </dsp:nvSpPr>
      <dsp:spPr>
        <a:xfrm>
          <a:off x="1730654" y="572968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88761"/>
              <a:satOff val="23684"/>
              <a:lumOff val="4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8CF1F-BDD7-4402-92F5-0AB1FF0CF801}">
      <dsp:nvSpPr>
        <dsp:cNvPr id="0" name=""/>
        <dsp:cNvSpPr/>
      </dsp:nvSpPr>
      <dsp:spPr>
        <a:xfrm>
          <a:off x="2553614" y="667300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39097"/>
            <a:satOff val="30000"/>
            <a:lumOff val="5621"/>
            <a:alphaOff val="0"/>
          </a:schemeClr>
        </a:solidFill>
        <a:ln w="25400" cap="flat" cmpd="sng" algn="ctr">
          <a:solidFill>
            <a:schemeClr val="accent2">
              <a:hueOff val="239097"/>
              <a:satOff val="3000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Rootkits</a:t>
          </a:r>
          <a:endParaRPr lang="en-US" sz="1000" kern="1200" dirty="0"/>
        </a:p>
      </dsp:txBody>
      <dsp:txXfrm>
        <a:off x="2706842" y="798843"/>
        <a:ext cx="682924" cy="586272"/>
      </dsp:txXfrm>
    </dsp:sp>
    <dsp:sp modelId="{223CF150-639B-4381-B2F3-2CC3375B9965}">
      <dsp:nvSpPr>
        <dsp:cNvPr id="0" name=""/>
        <dsp:cNvSpPr/>
      </dsp:nvSpPr>
      <dsp:spPr>
        <a:xfrm>
          <a:off x="3409492" y="1043528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26513"/>
              <a:satOff val="28421"/>
              <a:lumOff val="53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BEAAD-C1D9-4A75-BDFA-D61948F9FCD3}">
      <dsp:nvSpPr>
        <dsp:cNvPr id="0" name=""/>
        <dsp:cNvSpPr/>
      </dsp:nvSpPr>
      <dsp:spPr>
        <a:xfrm>
          <a:off x="3404616" y="1144835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2">
              <a:hueOff val="239097"/>
              <a:satOff val="30000"/>
              <a:lumOff val="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3E4A8-7824-4371-ABBE-03638A7363B7}">
      <dsp:nvSpPr>
        <dsp:cNvPr id="0" name=""/>
        <dsp:cNvSpPr/>
      </dsp:nvSpPr>
      <dsp:spPr>
        <a:xfrm>
          <a:off x="3597249" y="1159884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64266"/>
              <a:satOff val="33158"/>
              <a:lumOff val="62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5CECC-DE60-49D6-B088-1BFB72B90353}">
      <dsp:nvSpPr>
        <dsp:cNvPr id="0" name=""/>
        <dsp:cNvSpPr/>
      </dsp:nvSpPr>
      <dsp:spPr>
        <a:xfrm>
          <a:off x="3404616" y="205549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318796"/>
            <a:satOff val="40000"/>
            <a:lumOff val="7495"/>
            <a:alphaOff val="0"/>
          </a:schemeClr>
        </a:solidFill>
        <a:ln w="25400" cap="flat" cmpd="sng" algn="ctr">
          <a:solidFill>
            <a:schemeClr val="accent2">
              <a:hueOff val="318796"/>
              <a:satOff val="40000"/>
              <a:lumOff val="7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Zero-Day Exploit</a:t>
          </a:r>
          <a:endParaRPr lang="en-US" sz="1000" kern="1200" dirty="0"/>
        </a:p>
      </dsp:txBody>
      <dsp:txXfrm>
        <a:off x="3557844" y="337092"/>
        <a:ext cx="682924" cy="586272"/>
      </dsp:txXfrm>
    </dsp:sp>
    <dsp:sp modelId="{B129AD3D-3A8E-4D7E-9E6E-A4996662528A}">
      <dsp:nvSpPr>
        <dsp:cNvPr id="0" name=""/>
        <dsp:cNvSpPr/>
      </dsp:nvSpPr>
      <dsp:spPr>
        <a:xfrm>
          <a:off x="4260494" y="586549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02018"/>
              <a:satOff val="37895"/>
              <a:lumOff val="7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9303D-44B1-4304-B008-5F0A651F91F7}">
      <dsp:nvSpPr>
        <dsp:cNvPr id="0" name=""/>
        <dsp:cNvSpPr/>
      </dsp:nvSpPr>
      <dsp:spPr>
        <a:xfrm>
          <a:off x="4256227" y="679780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2">
              <a:hueOff val="318796"/>
              <a:satOff val="40000"/>
              <a:lumOff val="7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88F50-3A3E-4FAA-89D9-73A8ABD3712D}">
      <dsp:nvSpPr>
        <dsp:cNvPr id="0" name=""/>
        <dsp:cNvSpPr/>
      </dsp:nvSpPr>
      <dsp:spPr>
        <a:xfrm>
          <a:off x="4453128" y="698499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39770"/>
              <a:satOff val="42632"/>
              <a:lumOff val="79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036A0-574C-4C82-B663-00B6BAF89A21}">
      <dsp:nvSpPr>
        <dsp:cNvPr id="0" name=""/>
        <dsp:cNvSpPr/>
      </dsp:nvSpPr>
      <dsp:spPr>
        <a:xfrm>
          <a:off x="4256227" y="1617231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398496"/>
            <a:satOff val="50000"/>
            <a:lumOff val="9368"/>
            <a:alphaOff val="0"/>
          </a:schemeClr>
        </a:solidFill>
        <a:ln w="25400" cap="flat" cmpd="sng" algn="ctr">
          <a:solidFill>
            <a:schemeClr val="accent2">
              <a:hueOff val="398496"/>
              <a:satOff val="50000"/>
              <a:lumOff val="93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Zombies/ Botnets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4409455" y="1748774"/>
        <a:ext cx="682924" cy="586272"/>
      </dsp:txXfrm>
    </dsp:sp>
    <dsp:sp modelId="{8FBE492E-D820-46BD-82E3-A2F179B91758}">
      <dsp:nvSpPr>
        <dsp:cNvPr id="0" name=""/>
        <dsp:cNvSpPr/>
      </dsp:nvSpPr>
      <dsp:spPr>
        <a:xfrm>
          <a:off x="4451908" y="2361245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7522"/>
              <a:satOff val="47368"/>
              <a:lumOff val="88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B1AB9-DBE9-4AE5-AEB6-93D64DE03BED}">
      <dsp:nvSpPr>
        <dsp:cNvPr id="0" name=""/>
        <dsp:cNvSpPr/>
      </dsp:nvSpPr>
      <dsp:spPr>
        <a:xfrm>
          <a:off x="3404616" y="2082286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2">
              <a:hueOff val="398496"/>
              <a:satOff val="50000"/>
              <a:lumOff val="93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DCAF7-39AB-46C1-B3AF-7BD60D4009A3}">
      <dsp:nvSpPr>
        <dsp:cNvPr id="0" name=""/>
        <dsp:cNvSpPr/>
      </dsp:nvSpPr>
      <dsp:spPr>
        <a:xfrm>
          <a:off x="4268419" y="2454843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15274"/>
              <a:satOff val="52105"/>
              <a:lumOff val="97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2E336-3A55-4222-B67A-FBFB748993F1}">
      <dsp:nvSpPr>
        <dsp:cNvPr id="0" name=""/>
        <dsp:cNvSpPr/>
      </dsp:nvSpPr>
      <dsp:spPr>
        <a:xfrm>
          <a:off x="1702003" y="2076780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478195"/>
            <a:satOff val="60000"/>
            <a:lumOff val="11242"/>
            <a:alphaOff val="0"/>
          </a:schemeClr>
        </a:solidFill>
        <a:ln w="25400" cap="flat" cmpd="sng" algn="ctr">
          <a:solidFill>
            <a:schemeClr val="accent2">
              <a:hueOff val="478195"/>
              <a:satOff val="60000"/>
              <a:lumOff val="1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Packet Sniffing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855231" y="2208323"/>
        <a:ext cx="682924" cy="586272"/>
      </dsp:txXfrm>
    </dsp:sp>
    <dsp:sp modelId="{D0C96B49-C1FE-4AF7-85F8-402B2700D856}">
      <dsp:nvSpPr>
        <dsp:cNvPr id="0" name=""/>
        <dsp:cNvSpPr/>
      </dsp:nvSpPr>
      <dsp:spPr>
        <a:xfrm>
          <a:off x="1730044" y="2453375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53027"/>
              <a:satOff val="56842"/>
              <a:lumOff val="106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CA47-8820-4099-8908-50D06DF0C46C}">
      <dsp:nvSpPr>
        <dsp:cNvPr id="0" name=""/>
        <dsp:cNvSpPr/>
      </dsp:nvSpPr>
      <dsp:spPr>
        <a:xfrm>
          <a:off x="850391" y="2549176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accent2">
              <a:hueOff val="478195"/>
              <a:satOff val="60000"/>
              <a:lumOff val="1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BA894-FBC3-44D0-87ED-688074413E1A}">
      <dsp:nvSpPr>
        <dsp:cNvPr id="0" name=""/>
        <dsp:cNvSpPr/>
      </dsp:nvSpPr>
      <dsp:spPr>
        <a:xfrm>
          <a:off x="1523999" y="2560921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90779"/>
              <a:satOff val="61579"/>
              <a:lumOff val="115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B7A18-BD02-4064-8E4E-35D464D488F8}">
      <dsp:nvSpPr>
        <dsp:cNvPr id="0" name=""/>
        <dsp:cNvSpPr/>
      </dsp:nvSpPr>
      <dsp:spPr>
        <a:xfrm>
          <a:off x="5102961" y="2093297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557894"/>
            <a:satOff val="70000"/>
            <a:lumOff val="13116"/>
            <a:alphaOff val="0"/>
          </a:schemeClr>
        </a:solidFill>
        <a:ln w="25400" cap="flat" cmpd="sng" algn="ctr">
          <a:solidFill>
            <a:schemeClr val="accent2">
              <a:hueOff val="557894"/>
              <a:satOff val="70000"/>
              <a:lumOff val="13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Password Guessing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5256189" y="2224840"/>
        <a:ext cx="682924" cy="586272"/>
      </dsp:txXfrm>
    </dsp:sp>
    <dsp:sp modelId="{E158B016-CF1A-4AD1-BF00-C9E18239A9D0}">
      <dsp:nvSpPr>
        <dsp:cNvPr id="0" name=""/>
        <dsp:cNvSpPr/>
      </dsp:nvSpPr>
      <dsp:spPr>
        <a:xfrm>
          <a:off x="5299252" y="2837312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28531"/>
              <a:satOff val="66316"/>
              <a:lumOff val="124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B2EE-E7EA-403E-8215-BA7A64477858}">
      <dsp:nvSpPr>
        <dsp:cNvPr id="0" name=""/>
        <dsp:cNvSpPr/>
      </dsp:nvSpPr>
      <dsp:spPr>
        <a:xfrm>
          <a:off x="4251960" y="2557985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accent2">
              <a:hueOff val="557894"/>
              <a:satOff val="70000"/>
              <a:lumOff val="13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22293-2F5C-45E5-A1DF-3CCB1FD39354}">
      <dsp:nvSpPr>
        <dsp:cNvPr id="0" name=""/>
        <dsp:cNvSpPr/>
      </dsp:nvSpPr>
      <dsp:spPr>
        <a:xfrm>
          <a:off x="5115763" y="2930910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66283"/>
              <a:satOff val="71053"/>
              <a:lumOff val="13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1FC1C-75E0-45E6-B259-082AD471C334}">
      <dsp:nvSpPr>
        <dsp:cNvPr id="0" name=""/>
        <dsp:cNvSpPr/>
      </dsp:nvSpPr>
      <dsp:spPr>
        <a:xfrm>
          <a:off x="5106619" y="215092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637593"/>
            <a:satOff val="80000"/>
            <a:lumOff val="14989"/>
            <a:alphaOff val="0"/>
          </a:schemeClr>
        </a:solidFill>
        <a:ln w="25400" cap="flat" cmpd="sng" algn="ctr">
          <a:solidFill>
            <a:schemeClr val="accent2">
              <a:hueOff val="637593"/>
              <a:satOff val="80000"/>
              <a:lumOff val="149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Social Engineering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5259847" y="346635"/>
        <a:ext cx="682924" cy="586272"/>
      </dsp:txXfrm>
    </dsp:sp>
    <dsp:sp modelId="{BD6A40E7-0C78-4647-B922-B03C0EEC3EB3}">
      <dsp:nvSpPr>
        <dsp:cNvPr id="0" name=""/>
        <dsp:cNvSpPr/>
      </dsp:nvSpPr>
      <dsp:spPr>
        <a:xfrm>
          <a:off x="5791200" y="961676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604035"/>
              <a:satOff val="75789"/>
              <a:lumOff val="142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347C-949D-4564-A335-04F125A84D87}">
      <dsp:nvSpPr>
        <dsp:cNvPr id="0" name=""/>
        <dsp:cNvSpPr/>
      </dsp:nvSpPr>
      <dsp:spPr>
        <a:xfrm>
          <a:off x="5106619" y="1152543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25400" cap="flat" cmpd="sng" algn="ctr">
          <a:solidFill>
            <a:schemeClr val="accent2">
              <a:hueOff val="637593"/>
              <a:satOff val="80000"/>
              <a:lumOff val="149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3F92D-37BF-473C-ABCC-64CEC6927F94}">
      <dsp:nvSpPr>
        <dsp:cNvPr id="0" name=""/>
        <dsp:cNvSpPr/>
      </dsp:nvSpPr>
      <dsp:spPr>
        <a:xfrm>
          <a:off x="5791200" y="1157682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641788"/>
              <a:satOff val="80526"/>
              <a:lumOff val="15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BDD14-6DE2-4981-83A3-80D9B791A782}">
      <dsp:nvSpPr>
        <dsp:cNvPr id="0" name=""/>
        <dsp:cNvSpPr/>
      </dsp:nvSpPr>
      <dsp:spPr>
        <a:xfrm>
          <a:off x="2549956" y="2552846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717292"/>
            <a:satOff val="90000"/>
            <a:lumOff val="16863"/>
            <a:alphaOff val="0"/>
          </a:schemeClr>
        </a:solidFill>
        <a:ln w="25400" cap="flat" cmpd="sng" algn="ctr">
          <a:solidFill>
            <a:schemeClr val="accent2">
              <a:hueOff val="717292"/>
              <a:satOff val="90000"/>
              <a:lumOff val="1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700" rIns="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Advanced Persistent Threat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703184" y="2684389"/>
        <a:ext cx="682924" cy="586272"/>
      </dsp:txXfrm>
    </dsp:sp>
    <dsp:sp modelId="{78AB0B78-570F-4916-9649-AED0757280E1}">
      <dsp:nvSpPr>
        <dsp:cNvPr id="0" name=""/>
        <dsp:cNvSpPr/>
      </dsp:nvSpPr>
      <dsp:spPr>
        <a:xfrm>
          <a:off x="2745638" y="3296861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679540"/>
              <a:satOff val="85263"/>
              <a:lumOff val="159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A0A43-9BF3-4FD9-8915-9B698DEA4895}">
      <dsp:nvSpPr>
        <dsp:cNvPr id="0" name=""/>
        <dsp:cNvSpPr/>
      </dsp:nvSpPr>
      <dsp:spPr>
        <a:xfrm>
          <a:off x="1698345" y="3017901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 w="25400" cap="flat" cmpd="sng" algn="ctr">
          <a:solidFill>
            <a:schemeClr val="accent2">
              <a:hueOff val="717292"/>
              <a:satOff val="90000"/>
              <a:lumOff val="1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E45B9-4522-41D5-8041-46FC1014A49C}">
      <dsp:nvSpPr>
        <dsp:cNvPr id="0" name=""/>
        <dsp:cNvSpPr/>
      </dsp:nvSpPr>
      <dsp:spPr>
        <a:xfrm>
          <a:off x="2562148" y="3390459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17292"/>
              <a:satOff val="90000"/>
              <a:lumOff val="1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1007B-6117-4B10-B435-919651F0DF1B}">
      <dsp:nvSpPr>
        <dsp:cNvPr id="0" name=""/>
        <dsp:cNvSpPr/>
      </dsp:nvSpPr>
      <dsp:spPr>
        <a:xfrm>
          <a:off x="35" y="180210"/>
          <a:ext cx="3418284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CVE</a:t>
          </a:r>
          <a:endParaRPr lang="en-US" sz="1700" kern="1200"/>
        </a:p>
      </dsp:txBody>
      <dsp:txXfrm>
        <a:off x="35" y="180210"/>
        <a:ext cx="3418284" cy="489600"/>
      </dsp:txXfrm>
    </dsp:sp>
    <dsp:sp modelId="{00F13101-61C8-439D-8566-49817922F84E}">
      <dsp:nvSpPr>
        <dsp:cNvPr id="0" name=""/>
        <dsp:cNvSpPr/>
      </dsp:nvSpPr>
      <dsp:spPr>
        <a:xfrm>
          <a:off x="35" y="669810"/>
          <a:ext cx="3418284" cy="2426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Common vulnerabilities and exposures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Provide common names and identifiers for all publicly known software vulnerabilities</a:t>
          </a:r>
          <a:endParaRPr lang="en-US" sz="1700" kern="1200" dirty="0" smtClean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Facilitates discussion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Maintained by Mitre</a:t>
          </a:r>
          <a:endParaRPr lang="en-US" sz="1700" kern="1200" dirty="0" smtClean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Non-profit R&amp;D organization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hlinkClick xmlns:r="http://schemas.openxmlformats.org/officeDocument/2006/relationships" r:id="rId1"/>
            </a:rPr>
            <a:t>https://cve.mitre.org/</a:t>
          </a:r>
          <a:r>
            <a:rPr lang="en-US" sz="1700" kern="1200" dirty="0" smtClean="0"/>
            <a:t> </a:t>
          </a:r>
        </a:p>
      </dsp:txBody>
      <dsp:txXfrm>
        <a:off x="35" y="669810"/>
        <a:ext cx="3418284" cy="2426580"/>
      </dsp:txXfrm>
    </dsp:sp>
    <dsp:sp modelId="{AD581F2C-DBA1-43AF-A588-1BE8C1DBE112}">
      <dsp:nvSpPr>
        <dsp:cNvPr id="0" name=""/>
        <dsp:cNvSpPr/>
      </dsp:nvSpPr>
      <dsp:spPr>
        <a:xfrm>
          <a:off x="3896879" y="180210"/>
          <a:ext cx="3418284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NVD</a:t>
          </a:r>
          <a:endParaRPr lang="en-US" sz="1700" kern="1200" dirty="0" smtClean="0"/>
        </a:p>
      </dsp:txBody>
      <dsp:txXfrm>
        <a:off x="3896879" y="180210"/>
        <a:ext cx="3418284" cy="489600"/>
      </dsp:txXfrm>
    </dsp:sp>
    <dsp:sp modelId="{524E55FB-1D5C-4D67-BED6-A500649D9061}">
      <dsp:nvSpPr>
        <dsp:cNvPr id="0" name=""/>
        <dsp:cNvSpPr/>
      </dsp:nvSpPr>
      <dsp:spPr>
        <a:xfrm>
          <a:off x="3896879" y="669810"/>
          <a:ext cx="3418284" cy="2426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National vulnerabilities database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Likely impacts of each CVE vulnerability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Recommended measures to remove each CVE vulnerability</a:t>
          </a:r>
          <a:endParaRPr lang="en-US" sz="1700" kern="1200" dirty="0" smtClean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Industry-government collaboration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hlinkClick xmlns:r="http://schemas.openxmlformats.org/officeDocument/2006/relationships" r:id="rId2"/>
            </a:rPr>
            <a:t>https://nvd.nist.gov/</a:t>
          </a:r>
          <a:r>
            <a:rPr lang="en-US" sz="1700" kern="1200" dirty="0" smtClean="0"/>
            <a:t> </a:t>
          </a:r>
        </a:p>
      </dsp:txBody>
      <dsp:txXfrm>
        <a:off x="3896879" y="669810"/>
        <a:ext cx="3418284" cy="24265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ADD6-83D9-4612-B49B-A8C23610FF54}">
      <dsp:nvSpPr>
        <dsp:cNvPr id="0" name=""/>
        <dsp:cNvSpPr/>
      </dsp:nvSpPr>
      <dsp:spPr>
        <a:xfrm>
          <a:off x="419006" y="65693"/>
          <a:ext cx="1066800" cy="1066800"/>
        </a:xfrm>
        <a:prstGeom prst="pie">
          <a:avLst>
            <a:gd name="adj1" fmla="val 16200000"/>
            <a:gd name="adj2" fmla="val 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Assets</a:t>
          </a:r>
          <a:endParaRPr lang="en-US" sz="900" kern="1200" dirty="0"/>
        </a:p>
      </dsp:txBody>
      <dsp:txXfrm>
        <a:off x="985300" y="286800"/>
        <a:ext cx="393700" cy="292100"/>
      </dsp:txXfrm>
    </dsp:sp>
    <dsp:sp modelId="{1AE31D12-9FB3-444E-9406-23C35AAA14D8}">
      <dsp:nvSpPr>
        <dsp:cNvPr id="0" name=""/>
        <dsp:cNvSpPr/>
      </dsp:nvSpPr>
      <dsp:spPr>
        <a:xfrm>
          <a:off x="419006" y="101507"/>
          <a:ext cx="1066800" cy="1066800"/>
        </a:xfrm>
        <a:prstGeom prst="pie">
          <a:avLst>
            <a:gd name="adj1" fmla="val 0"/>
            <a:gd name="adj2" fmla="val 540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</a:t>
          </a:r>
          <a:endParaRPr lang="en-US" sz="900" kern="1200" dirty="0"/>
        </a:p>
      </dsp:txBody>
      <dsp:txXfrm>
        <a:off x="985300" y="655100"/>
        <a:ext cx="393700" cy="292100"/>
      </dsp:txXfrm>
    </dsp:sp>
    <dsp:sp modelId="{4452A38D-E2A5-4B83-BAAD-3CAF7B2473B0}">
      <dsp:nvSpPr>
        <dsp:cNvPr id="0" name=""/>
        <dsp:cNvSpPr/>
      </dsp:nvSpPr>
      <dsp:spPr>
        <a:xfrm>
          <a:off x="383193" y="101507"/>
          <a:ext cx="1066800" cy="1066800"/>
        </a:xfrm>
        <a:prstGeom prst="pie">
          <a:avLst>
            <a:gd name="adj1" fmla="val 5400000"/>
            <a:gd name="adj2" fmla="val 108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Threats</a:t>
          </a:r>
          <a:endParaRPr lang="en-US" sz="900" kern="1200" dirty="0"/>
        </a:p>
      </dsp:txBody>
      <dsp:txXfrm>
        <a:off x="489999" y="655100"/>
        <a:ext cx="393700" cy="292100"/>
      </dsp:txXfrm>
    </dsp:sp>
    <dsp:sp modelId="{D989A00D-F5DA-4984-B07C-8C28E06F4C3B}">
      <dsp:nvSpPr>
        <dsp:cNvPr id="0" name=""/>
        <dsp:cNvSpPr/>
      </dsp:nvSpPr>
      <dsp:spPr>
        <a:xfrm>
          <a:off x="383193" y="65693"/>
          <a:ext cx="1066800" cy="1066800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Controls</a:t>
          </a:r>
          <a:endParaRPr lang="en-US" sz="900" kern="1200" dirty="0"/>
        </a:p>
      </dsp:txBody>
      <dsp:txXfrm>
        <a:off x="489999" y="286800"/>
        <a:ext cx="393700" cy="292100"/>
      </dsp:txXfrm>
    </dsp:sp>
    <dsp:sp modelId="{86AE28BC-BC74-41D1-A828-008DEB952725}">
      <dsp:nvSpPr>
        <dsp:cNvPr id="0" name=""/>
        <dsp:cNvSpPr/>
      </dsp:nvSpPr>
      <dsp:spPr>
        <a:xfrm>
          <a:off x="352966" y="-346"/>
          <a:ext cx="1198880" cy="119888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7E59-B48B-4D68-9262-652EBA865B1E}">
      <dsp:nvSpPr>
        <dsp:cNvPr id="0" name=""/>
        <dsp:cNvSpPr/>
      </dsp:nvSpPr>
      <dsp:spPr>
        <a:xfrm>
          <a:off x="352966" y="35466"/>
          <a:ext cx="1198880" cy="119888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82E22-9653-4B63-B3A8-493A5E9692D7}">
      <dsp:nvSpPr>
        <dsp:cNvPr id="0" name=""/>
        <dsp:cNvSpPr/>
      </dsp:nvSpPr>
      <dsp:spPr>
        <a:xfrm>
          <a:off x="317152" y="35466"/>
          <a:ext cx="1198880" cy="119888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916EE-1AFB-4812-A478-4E8855BD36EA}">
      <dsp:nvSpPr>
        <dsp:cNvPr id="0" name=""/>
        <dsp:cNvSpPr/>
      </dsp:nvSpPr>
      <dsp:spPr>
        <a:xfrm>
          <a:off x="317152" y="-346"/>
          <a:ext cx="1198880" cy="119888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BFE73-0FA6-495C-82B3-C3E7FD76E1DB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FBC0-CF35-4085-B8FE-571EA1201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c7scxvKQO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Assets are stored in IT system</a:t>
            </a:r>
          </a:p>
          <a:p>
            <a:pPr lvl="1"/>
            <a:r>
              <a:rPr lang="en-US" dirty="0" smtClean="0"/>
              <a:t>Definition of IT system</a:t>
            </a:r>
          </a:p>
          <a:p>
            <a:pPr lvl="2"/>
            <a:r>
              <a:rPr lang="en-US" dirty="0" smtClean="0"/>
              <a:t>Assembly of computer hardware, software and firmware, configured for the purpose of processing, storing or forwarding information</a:t>
            </a:r>
          </a:p>
          <a:p>
            <a:pPr lvl="2"/>
            <a:r>
              <a:rPr lang="en-US" dirty="0" smtClean="0"/>
              <a:t>E.g.: Excel spreadsheet on PC, ERP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vs. physical security</a:t>
            </a:r>
          </a:p>
          <a:p>
            <a:endParaRPr lang="en-US" dirty="0" smtClean="0"/>
          </a:p>
          <a:p>
            <a:r>
              <a:rPr lang="en-US" dirty="0" smtClean="0"/>
              <a:t>Differences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Invisibility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Duplicability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Consequences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Physical deterrence has limited impacts (Locks, cameras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Asset recovery is meaningless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You can return a stolen car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does it mean to return stolen information?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100’s of potential copies in no time, at little cost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Information in these copies is 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0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between CVE and NVD: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Most vulnerabilities typically reported by vendor itself,</a:t>
            </a:r>
            <a:r>
              <a:rPr lang="en-US" baseline="0" dirty="0" smtClean="0"/>
              <a:t> </a:t>
            </a:r>
            <a:r>
              <a:rPr lang="en-US" dirty="0" smtClean="0"/>
              <a:t>i.e. vulnerability has been verified to exist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Added to CVE database after public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Detailed information about the vulnerability usually found at the vendor’s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CVE not “whistle-blower” or “watchdog”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CVE and NVD are primarily central repositories of known vulnerabilities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69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Threat Industrialization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Information security attacks targeted towards profit-seeking</a:t>
            </a:r>
            <a:r>
              <a:rPr lang="en-US" baseline="0" dirty="0" smtClean="0"/>
              <a:t> </a:t>
            </a:r>
            <a:r>
              <a:rPr lang="en-US" dirty="0" smtClean="0"/>
              <a:t>E.g. Ramnicu </a:t>
            </a:r>
            <a:r>
              <a:rPr lang="en-US" dirty="0" err="1" smtClean="0"/>
              <a:t>Valcea</a:t>
            </a:r>
            <a:r>
              <a:rPr lang="en-US" dirty="0" smtClean="0"/>
              <a:t>, Romania</a:t>
            </a:r>
            <a:r>
              <a:rPr lang="en-US" baseline="30000" dirty="0" smtClean="0"/>
              <a:t>*</a:t>
            </a:r>
            <a:r>
              <a:rPr lang="en-US" baseline="0" dirty="0" smtClean="0"/>
              <a:t> (</a:t>
            </a:r>
            <a:r>
              <a:rPr lang="en-US" dirty="0" smtClean="0"/>
              <a:t>aka “</a:t>
            </a:r>
            <a:r>
              <a:rPr lang="en-US" dirty="0" err="1" smtClean="0"/>
              <a:t>Hackerville</a:t>
            </a:r>
            <a:r>
              <a:rPr lang="en-US" dirty="0" smtClean="0"/>
              <a:t>”)--http://www.news.com.au/technology/online/hacking/inside-hackerville-the-worlds-biggest-cyber-crime-hub/news-story/d7d336113ac1c404d6cc467d5221f93c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Led to the development of tools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Integrated development environments and toolkits</a:t>
            </a:r>
            <a:r>
              <a:rPr lang="en-US" baseline="0" dirty="0" smtClean="0"/>
              <a:t> (</a:t>
            </a:r>
            <a:r>
              <a:rPr lang="en-US" dirty="0" smtClean="0"/>
              <a:t>Zeus, </a:t>
            </a:r>
            <a:r>
              <a:rPr lang="en-US" dirty="0" err="1" smtClean="0"/>
              <a:t>Spyeye</a:t>
            </a:r>
            <a:r>
              <a:rPr lang="en-US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Remove entry barriers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No more creating exploits from scratch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Wider population can become attackers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0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200" b="1" dirty="0" smtClean="0"/>
              <a:t>Lack of input validation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Definition:  User input not verified for appropriateness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Lethal in web software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User input used as parts of SQL queries into databases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Knowledgeable user can exploit input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/>
              <a:t>Example:  SQL injection (e.g. Use of </a:t>
            </a:r>
            <a:r>
              <a:rPr lang="en-US" sz="1200" dirty="0" err="1" smtClean="0"/>
              <a:t>unvalidated</a:t>
            </a:r>
            <a:r>
              <a:rPr lang="en-US" sz="1200" dirty="0" smtClean="0"/>
              <a:t> SQL input in web-based applications)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/>
              <a:t>query = "SELECT * FROM items WHERE </a:t>
            </a:r>
            <a:r>
              <a:rPr lang="en-US" sz="1200" dirty="0" err="1" smtClean="0"/>
              <a:t>itemname</a:t>
            </a:r>
            <a:r>
              <a:rPr lang="en-US" sz="1200" dirty="0" smtClean="0"/>
              <a:t> = '" + </a:t>
            </a:r>
            <a:r>
              <a:rPr lang="en-US" sz="1200" dirty="0" err="1" smtClean="0"/>
              <a:t>ItemName.Text</a:t>
            </a:r>
            <a:r>
              <a:rPr lang="en-US" sz="1200" dirty="0" smtClean="0"/>
              <a:t> + "'";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/>
              <a:t>// expected user input for </a:t>
            </a:r>
            <a:r>
              <a:rPr lang="en-US" sz="1200" dirty="0" err="1" smtClean="0"/>
              <a:t>ItemName</a:t>
            </a:r>
            <a:r>
              <a:rPr lang="en-US" sz="1200" dirty="0" smtClean="0"/>
              <a:t>: pencil;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/>
              <a:t>// actual user input for </a:t>
            </a:r>
            <a:r>
              <a:rPr lang="en-US" sz="1200" dirty="0" err="1" smtClean="0"/>
              <a:t>ItemName</a:t>
            </a:r>
            <a:r>
              <a:rPr lang="en-US" sz="1200" dirty="0" smtClean="0"/>
              <a:t>: pencil OR 'a'='a';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/>
              <a:t>// query result is: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/>
              <a:t>SELECT * FROM items WHERE </a:t>
            </a:r>
            <a:r>
              <a:rPr lang="en-US" sz="1200" dirty="0" err="1" smtClean="0"/>
              <a:t>itemname</a:t>
            </a:r>
            <a:r>
              <a:rPr lang="en-US" sz="1200" dirty="0" smtClean="0"/>
              <a:t> = pencils OR 'a'='a';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/>
              <a:t>// which translates to:</a:t>
            </a:r>
          </a:p>
          <a:p>
            <a:pPr marL="594360" lvl="2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SELECT * FROM items;</a:t>
            </a:r>
          </a:p>
          <a:p>
            <a:pPr marL="594360" lvl="2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Font typeface="+mj-lt"/>
              <a:buNone/>
            </a:pPr>
            <a:r>
              <a:rPr lang="en-US" sz="1200" b="1" dirty="0" smtClean="0"/>
              <a:t>2.</a:t>
            </a:r>
            <a:r>
              <a:rPr lang="en-US" sz="1200" b="1" baseline="0" dirty="0" smtClean="0"/>
              <a:t>   </a:t>
            </a:r>
            <a:r>
              <a:rPr lang="en-US" sz="1200" b="1" dirty="0" smtClean="0"/>
              <a:t>Unverified uploads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Definition:  Files are accepted by software without verifying that the file follows strict specifications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Example:  File uploads on web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Expected file type: images,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Actual file type: input logger, robot etc.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All uploaded files should be checked for malice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r>
              <a:rPr lang="en-US" sz="1200" b="1" dirty="0" smtClean="0"/>
              <a:t>3. Cross-site scripting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Definition:  User-supplied input is used without verification as part of the output served to other users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Abbreviated as XSS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Common scenario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Forum posts may have html links with embedded 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If a user clicks the link, the JavaScript is activated in the 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JavaScript can take information from forum and apply it to link target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Hence the name cross-site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Information from one site (forum) used to compromise another website</a:t>
            </a:r>
          </a:p>
          <a:p>
            <a:pPr marL="137160" lvl="1" indent="0">
              <a:spcBef>
                <a:spcPts val="0"/>
              </a:spcBef>
              <a:buNone/>
            </a:pPr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4.</a:t>
            </a:r>
            <a:r>
              <a:rPr lang="en-US" sz="1200" b="1" baseline="0" dirty="0" smtClean="0">
                <a:solidFill>
                  <a:schemeClr val="tx1"/>
                </a:solidFill>
              </a:rPr>
              <a:t> </a:t>
            </a:r>
            <a:r>
              <a:rPr lang="en-US" sz="1200" b="1" dirty="0" smtClean="0"/>
              <a:t>Buffer overflow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Definition:</a:t>
            </a:r>
            <a:r>
              <a:rPr lang="en-US" sz="1200" baseline="0" dirty="0" smtClean="0"/>
              <a:t>  </a:t>
            </a:r>
            <a:r>
              <a:rPr lang="en-US" sz="1200" dirty="0" smtClean="0"/>
              <a:t>Program puts more data into a storage location than it can hold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Usually benign:  Only causes software crash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However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Knowledgeable user can craft special input to make program crash in predictable ways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Goal is generally to get a remote connection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As administrative user if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Avoidance requires careful programming</a:t>
            </a:r>
          </a:p>
          <a:p>
            <a:pPr marL="0" lvl="0" indent="-320040">
              <a:spcBef>
                <a:spcPts val="0"/>
              </a:spcBef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b="1" dirty="0" smtClean="0"/>
              <a:t>5. Missing authorization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Definition:</a:t>
            </a:r>
            <a:r>
              <a:rPr lang="en-US" sz="1200" baseline="0" dirty="0" smtClean="0"/>
              <a:t> </a:t>
            </a:r>
            <a:r>
              <a:rPr lang="en-US" sz="1200" dirty="0" smtClean="0"/>
              <a:t>Program allows users access to privileged parts of the program without verifying the credentials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Possible due to project management oversight in large web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Example:  May 2011, Citigroup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Hundreds of thousands of bank accounts compromised</a:t>
            </a:r>
          </a:p>
          <a:p>
            <a:endParaRPr lang="en-US" sz="1200" dirty="0" smtClean="0"/>
          </a:p>
          <a:p>
            <a:r>
              <a:rPr lang="en-US" sz="1200" b="1" dirty="0" smtClean="0"/>
              <a:t>6. </a:t>
            </a:r>
            <a:r>
              <a:rPr lang="en-US" sz="1800" b="1" dirty="0" smtClean="0"/>
              <a:t>Unencrypted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Definition:</a:t>
            </a:r>
            <a:r>
              <a:rPr lang="en-US" sz="1800" baseline="0" dirty="0" smtClean="0"/>
              <a:t> </a:t>
            </a:r>
            <a:r>
              <a:rPr lang="en-US" sz="1800" dirty="0" smtClean="0"/>
              <a:t>Sensitive data is stored locally or transmitted over a network without proper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Examples:  Email user names and passwords; Unencrypted hard drive in stolen laptops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1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800" b="1" dirty="0" smtClean="0"/>
              <a:t>Viruses/ worms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Programs that adversely affect computers and propagate through the network without the user's consent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Modern viruses cause all possible damage within few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E.g. Slammer worm, Jan 25, 2003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Reached 90% of all vulnerable targets within 10 minutes of release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ILOVEYOU virus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International legal differences became apparent</a:t>
            </a:r>
          </a:p>
          <a:p>
            <a:endParaRPr lang="en-US" sz="1800" dirty="0" smtClean="0"/>
          </a:p>
          <a:p>
            <a:r>
              <a:rPr lang="en-US" b="1" dirty="0" smtClean="0"/>
              <a:t>2. Denial of service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Unauthorized prevention of access to resources or the delaying of time-critical operations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Usually by making numerous unnecessary requests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Commonly known by abbreviation</a:t>
            </a:r>
            <a:r>
              <a:rPr lang="en-US" baseline="0" dirty="0" smtClean="0"/>
              <a:t> </a:t>
            </a:r>
            <a:r>
              <a:rPr lang="en-US" dirty="0" smtClean="0"/>
              <a:t>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Distributed DOS:  Use of many compromised systems to cause denial of service for users of the targeted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Often, relatively straightforward to respond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3. Malware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Any software or code specifically designed to exploit a computer, or the data it contains, without consent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Usually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Key loggers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Track (log) keys struck on a keyboard, typically trying to gather usernames and passwords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Zombie clients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Software that takes directions from a remote computer and uses the infected computer to perform malicious tasks as directed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Users often unaware of existence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Modern anti-virus </a:t>
            </a:r>
            <a:r>
              <a:rPr lang="en-US" dirty="0" err="1" smtClean="0"/>
              <a:t>softwares</a:t>
            </a:r>
            <a:r>
              <a:rPr lang="en-US" dirty="0" smtClean="0"/>
              <a:t> usually include malware detectors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b="1" dirty="0" smtClean="0"/>
              <a:t>4. Rootkits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Collections of software programs used to hide the existence of malicious software on computer 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Typically give unauthorized users root access--and hide the actions of the unauthorized user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Typically replace system utilities, e.g. ls, 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difficult to remove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b="1" dirty="0" smtClean="0"/>
              <a:t>5. Zero-day exploit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Compromise a previously unknown vulnerability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Developers had zero days to address the vulnerability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someone else had discovered the vulnerability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And found a way to exploit it profitably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RSA example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Targeted date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Mar 17, 2011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Exploit release date (suspected)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Feb 28, 2011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6.  Zombies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Computer connected to the Internet, performing malicious tasks at the direction of a remote controller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Also called bots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Owners of the </a:t>
            </a:r>
            <a:r>
              <a:rPr lang="en-US" dirty="0" err="1" smtClean="0"/>
              <a:t>zombified</a:t>
            </a:r>
            <a:r>
              <a:rPr lang="en-US" dirty="0" smtClean="0"/>
              <a:t> computers often unaware of compromise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Pricing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100,000 – 2,000,000 zombies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24 hour rental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smtClean="0"/>
              <a:t>$200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Uses:  Spam, DOS, dictionary attacks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Mega-D botnet:  One of the most famous botnets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Oleg </a:t>
            </a:r>
            <a:r>
              <a:rPr lang="en-US" dirty="0" err="1" smtClean="0"/>
              <a:t>Nikolaenko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Arrested in Las Vegas Nov 4, 2010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Owned about 500,000 zombies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Originator of approx. 30% of all spam in 2008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7. Packet sniffing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Intercepting and monitoring data passing through a computer network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Very easy to do with Wireshark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unencrypted data is vulnerable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T J Maxx:  Poster child of threat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b="1" dirty="0" smtClean="0"/>
              <a:t>8. Password guessing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Repeatedly trying different passwords associated with a user account until the correct password is found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Any sequence of failed login attempts should be flagged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Twitter, 2009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18-year old student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Ran password guessing program all-night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Success: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System administrator at Twitter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Username “Crystal”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smtClean="0"/>
              <a:t>Password “happiness”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b="1" dirty="0" smtClean="0"/>
              <a:t>9. Social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Art of manipulating people into performing desired actions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Exploit human desire to be helpful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Commonly used to initiate other attacks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Common 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Send customized email to lower level employees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Include attachments with zero-day exploits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Exploit installs key logger, bot etc.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Result often is APT</a:t>
            </a:r>
            <a:r>
              <a:rPr lang="en-US" baseline="0" dirty="0" smtClean="0"/>
              <a:t> (Advanced Persistent Threat)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hlinkClick r:id="rId3"/>
              </a:rPr>
              <a:t>https://www.youtube.com/watch?v=lc7scxvKQOo</a:t>
            </a:r>
            <a:r>
              <a:rPr lang="en-US" dirty="0" smtClean="0"/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r>
              <a:rPr lang="en-US" dirty="0" smtClean="0"/>
              <a:t>10. Advanced persistent threat (APT)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Sustained, human intensive attack that leverages the full range of computer intrusion techniques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Human-effort intensive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Surgical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Customized for target organization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Generally cannot be reused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Threat often refers to group behind attack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attack itself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5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6944" y="2130425"/>
            <a:ext cx="7086600" cy="1470025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944" y="36178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3678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fld id="{861769CD-7444-4220-992C-B1BBD7B6CCA7}" type="datetime1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63678"/>
            <a:ext cx="28956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95EA-6F76-4702-BB36-9BCD5A46A672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29001"/>
            <a:ext cx="5486400" cy="3898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DADA-D1F4-48C6-AF80-A1EA29D23701}" type="datetime1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4685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86543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7018" y="1654685"/>
            <a:ext cx="7169782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7018" y="2865437"/>
            <a:ext cx="534098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51318"/>
            <a:ext cx="5275828" cy="156524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513333"/>
            <a:ext cx="5275828" cy="3612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4685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1318"/>
            <a:ext cx="5275828" cy="15652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3333"/>
            <a:ext cx="5275828" cy="3612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8DB-615A-41FE-ABE9-4AC5A2B0565C}" type="datetime1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023327"/>
            <a:ext cx="6290474" cy="57687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352336"/>
            <a:ext cx="4038600" cy="37738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3482"/>
            <a:ext cx="6885726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469" y="1925557"/>
            <a:ext cx="5976237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349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2805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18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3482"/>
            <a:ext cx="6885726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469" y="1925557"/>
            <a:ext cx="5976237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874" y="563482"/>
            <a:ext cx="5460934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7143" y="1925557"/>
            <a:ext cx="5472665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874" y="563482"/>
            <a:ext cx="5460934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7143" y="1925557"/>
            <a:ext cx="5472665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FDE5-F166-405C-A8AD-EE42EAC31CFF}" type="datetime1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8BEC-6F4E-4AE3-BDA7-AA726C558205}" type="datetime1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714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815FEBB5-C298-4536-A28D-96BB862C96F1}" type="datetime1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6"/>
                </a:solidFill>
              </a:defRPr>
            </a:lvl1pPr>
          </a:lstStyle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50"/>
          <a:srcRect/>
          <a:stretch>
            <a:fillRect/>
          </a:stretch>
        </p:blipFill>
        <p:spPr bwMode="auto">
          <a:xfrm>
            <a:off x="6585852" y="6174207"/>
            <a:ext cx="1455058" cy="53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756" r:id="rId36"/>
    <p:sldLayoutId id="2147483757" r:id="rId37"/>
    <p:sldLayoutId id="2147483758" r:id="rId38"/>
    <p:sldLayoutId id="2147483759" r:id="rId39"/>
    <p:sldLayoutId id="2147483760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66" r:id="rId46"/>
    <p:sldLayoutId id="2147483768" r:id="rId4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9.png"/><Relationship Id="rId7" Type="http://schemas.openxmlformats.org/officeDocument/2006/relationships/diagramData" Target="../diagrams/data7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11" Type="http://schemas.microsoft.com/office/2007/relationships/diagramDrawing" Target="../diagrams/drawing7.xml"/><Relationship Id="rId5" Type="http://schemas.openxmlformats.org/officeDocument/2006/relationships/package" Target="../embeddings/Microsoft_Excel_Worksheet1.xlsx"/><Relationship Id="rId10" Type="http://schemas.openxmlformats.org/officeDocument/2006/relationships/diagramColors" Target="../diagrams/colors7.xml"/><Relationship Id="rId4" Type="http://schemas.openxmlformats.org/officeDocument/2006/relationships/oleObject" Target="../embeddings/oleObject1.bin"/><Relationship Id="rId9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bornetworks.com/atlas-portal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hyperlink" Target="http://www.digitalattackmap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lc7scxvKQOo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0/03/tjx-sentencing/" TargetMode="External"/><Relationship Id="rId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diagramColors" Target="../diagrams/colors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11" Type="http://schemas.openxmlformats.org/officeDocument/2006/relationships/diagramLayout" Target="../diagrams/layout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26.png"/><Relationship Id="rId10" Type="http://schemas.openxmlformats.org/officeDocument/2006/relationships/diagramData" Target="../diagrams/data5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png"/><Relationship Id="rId14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201" y="1314801"/>
            <a:ext cx="7997371" cy="170417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IT-648</a:t>
            </a:r>
            <a:r>
              <a:rPr lang="en-US" sz="4000" dirty="0" smtClean="0"/>
              <a:t>: IT Risk Management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0201" y="388295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Week 4</a:t>
            </a:r>
          </a:p>
          <a:p>
            <a:r>
              <a:rPr lang="en-US" sz="2800" dirty="0" smtClean="0"/>
              <a:t>Sonja Streuber</a:t>
            </a:r>
            <a:endParaRPr lang="en-US" sz="2800" dirty="0"/>
          </a:p>
        </p:txBody>
      </p:sp>
      <p:pic>
        <p:nvPicPr>
          <p:cNvPr id="5" name="Picture 4" descr="http://www.dhlconsultant.com/wp-content/uploads/2014/10/IT-Security.jpg?quality=100.301507292239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3200"/>
            <a:ext cx="2933700" cy="220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8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62000"/>
            <a:ext cx="7391400" cy="803275"/>
          </a:xfrm>
        </p:spPr>
        <p:txBody>
          <a:bodyPr/>
          <a:lstStyle/>
          <a:p>
            <a:r>
              <a:rPr lang="en-US" dirty="0" smtClean="0"/>
              <a:t>Vulnerability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688255"/>
            <a:ext cx="46482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Average of 11 reported vulnerabilities/ day (May 2012)</a:t>
            </a:r>
          </a:p>
          <a:p>
            <a:pPr lvl="1"/>
            <a:r>
              <a:rPr lang="en-US" dirty="0" smtClean="0"/>
              <a:t>Mostly reported by vendors themselves</a:t>
            </a:r>
          </a:p>
          <a:p>
            <a:r>
              <a:rPr lang="en-US" dirty="0" smtClean="0"/>
              <a:t>New vulnerabilities</a:t>
            </a:r>
            <a:r>
              <a:rPr lang="en-US" baseline="30000" dirty="0" smtClean="0"/>
              <a:t>*</a:t>
            </a:r>
            <a:endParaRPr lang="en-US" dirty="0" smtClean="0"/>
          </a:p>
          <a:p>
            <a:pPr lvl="1"/>
            <a:r>
              <a:rPr lang="en-US" dirty="0" smtClean="0"/>
              <a:t>2010: 6,253</a:t>
            </a:r>
          </a:p>
          <a:p>
            <a:pPr lvl="1"/>
            <a:r>
              <a:rPr lang="en-US" dirty="0" smtClean="0"/>
              <a:t>2011: 4,989</a:t>
            </a:r>
          </a:p>
          <a:p>
            <a:pPr lvl="1"/>
            <a:r>
              <a:rPr lang="en-US" dirty="0" smtClean="0"/>
              <a:t>Drop: ~20%</a:t>
            </a:r>
          </a:p>
          <a:p>
            <a:r>
              <a:rPr lang="en-US" dirty="0" smtClean="0"/>
              <a:t>Attacks</a:t>
            </a:r>
            <a:r>
              <a:rPr lang="en-US" baseline="30000" dirty="0" smtClean="0"/>
              <a:t>*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2010: 5.5 billion</a:t>
            </a:r>
          </a:p>
          <a:p>
            <a:pPr lvl="1"/>
            <a:r>
              <a:rPr lang="en-US" dirty="0" smtClean="0"/>
              <a:t>2011: 3 billion</a:t>
            </a:r>
          </a:p>
          <a:p>
            <a:r>
              <a:rPr lang="en-US" dirty="0" smtClean="0"/>
              <a:t>Industry publishes top 25 vulnerability causing errors </a:t>
            </a:r>
            <a:br>
              <a:rPr lang="en-US" dirty="0" smtClean="0"/>
            </a:br>
            <a:r>
              <a:rPr lang="en-US" dirty="0" smtClean="0"/>
              <a:t>for the year from this database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114800" cy="30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393093"/>
              </p:ext>
            </p:extLst>
          </p:nvPr>
        </p:nvGraphicFramePr>
        <p:xfrm>
          <a:off x="7772400" y="544193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Worksheet" showAsIcon="1" r:id="rId5" imgW="914400" imgH="806400" progId="Excel.Sheet.12">
                  <p:embed/>
                </p:oleObj>
              </mc:Choice>
              <mc:Fallback>
                <p:oleObj name="Worksheet" showAsIcon="1" r:id="rId5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72400" y="544193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0127041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3525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3505200" cy="36131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Definition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C</a:t>
            </a:r>
            <a:r>
              <a:rPr lang="en-US" sz="1800" dirty="0" smtClean="0"/>
              <a:t>apabilities</a:t>
            </a:r>
            <a:r>
              <a:rPr lang="en-US" sz="1800" dirty="0"/>
              <a:t>, intentions and attack methods of adversaries to exploit or cause harm to information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en-US" sz="1800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Someone trying to steal intellectual property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Someone trying to guess passwords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Atlas threat monitor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Uses sensors deployed at major ISPs worldwide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84467038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648200" y="2133600"/>
            <a:ext cx="3733800" cy="3613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800" b="1" dirty="0" smtClean="0"/>
              <a:t>Threat Evolution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80’s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Pranks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No malicious intention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2000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Disruptive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Malicious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Denial of service outcomes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Not yet profit seeking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2010+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Primarily profit seeking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198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685800"/>
            <a:ext cx="5275263" cy="792163"/>
          </a:xfrm>
        </p:spPr>
        <p:txBody>
          <a:bodyPr/>
          <a:lstStyle/>
          <a:p>
            <a:r>
              <a:rPr lang="en-US" dirty="0" smtClean="0"/>
              <a:t>Atlas threat monitor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24526"/>
            <a:ext cx="499323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69738108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6408820" y="1981200"/>
            <a:ext cx="21456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ATLAS = Active </a:t>
            </a:r>
            <a:r>
              <a:rPr lang="en-US" dirty="0"/>
              <a:t>Threat Level Analysis System</a:t>
            </a:r>
            <a:endParaRPr lang="en-US" dirty="0" smtClean="0">
              <a:hlinkClick r:id="rId8"/>
            </a:endParaRPr>
          </a:p>
          <a:p>
            <a:endParaRPr lang="en-US" dirty="0">
              <a:hlinkClick r:id="rId8"/>
            </a:endParaRPr>
          </a:p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www.arbornetworks.com/atlas-portal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Redesign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8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685800"/>
            <a:ext cx="5275263" cy="792163"/>
          </a:xfrm>
        </p:spPr>
        <p:txBody>
          <a:bodyPr/>
          <a:lstStyle/>
          <a:p>
            <a:r>
              <a:rPr lang="en-US" dirty="0" smtClean="0"/>
              <a:t>Digital Attack Map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62271199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6629400" cy="4221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24727" y="6096000"/>
            <a:ext cx="3608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http://www.digitalattackmap.com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8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9144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38200" y="1676400"/>
            <a:ext cx="7696200" cy="4267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Definition:  Safeguards used to minimize the impact of threats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System administrator response to vulnerabilities </a:t>
            </a:r>
            <a:r>
              <a:rPr lang="en-US" sz="1800" dirty="0"/>
              <a:t>and </a:t>
            </a:r>
            <a:r>
              <a:rPr lang="en-US" sz="1800" dirty="0" smtClean="0"/>
              <a:t>threats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Controls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Strong passwords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Backups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Simple controls can be very effective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Passwords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Personal firewalls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Backups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Only a small fraction of threats actually cause damage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But one successful threat can be lethal</a:t>
            </a:r>
          </a:p>
          <a:p>
            <a:pPr lvl="2">
              <a:spcBef>
                <a:spcPts val="0"/>
              </a:spcBef>
            </a:pPr>
            <a:r>
              <a:rPr lang="en-US" sz="1800" dirty="0"/>
              <a:t>May not be detected until late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Information security goal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Deploy appropriate controls</a:t>
            </a:r>
          </a:p>
          <a:p>
            <a:pPr lvl="2">
              <a:spcBef>
                <a:spcPts val="0"/>
              </a:spcBef>
            </a:pPr>
            <a:r>
              <a:rPr lang="en-US" sz="1800" dirty="0"/>
              <a:t>Not all possible controls</a:t>
            </a:r>
          </a:p>
          <a:p>
            <a:pPr lvl="2">
              <a:spcBef>
                <a:spcPts val="0"/>
              </a:spcBef>
            </a:pPr>
            <a:r>
              <a:rPr lang="en-US" sz="1800" dirty="0"/>
              <a:t>Maximize returns from security investment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800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33784095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83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1"/>
            <a:ext cx="7391400" cy="762000"/>
          </a:xfrm>
        </p:spPr>
        <p:txBody>
          <a:bodyPr/>
          <a:lstStyle/>
          <a:p>
            <a:r>
              <a:rPr lang="en-US" dirty="0" smtClean="0"/>
              <a:t>Common vulnerabilities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38975229"/>
              </p:ext>
            </p:extLst>
          </p:nvPr>
        </p:nvGraphicFramePr>
        <p:xfrm>
          <a:off x="9906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36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21017"/>
            <a:ext cx="3867150" cy="137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0"/>
            <a:ext cx="7772400" cy="792163"/>
          </a:xfrm>
        </p:spPr>
        <p:txBody>
          <a:bodyPr/>
          <a:lstStyle/>
          <a:p>
            <a:r>
              <a:rPr lang="en-US" dirty="0" smtClean="0"/>
              <a:t>Software vulnerabilities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74599866"/>
              </p:ext>
            </p:extLst>
          </p:nvPr>
        </p:nvGraphicFramePr>
        <p:xfrm>
          <a:off x="609600" y="1828800"/>
          <a:ext cx="7696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887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644525"/>
            <a:ext cx="7239000" cy="879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Procedural vulnerabilities:  Passwords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7154" y="1905000"/>
            <a:ext cx="7711046" cy="4064000"/>
            <a:chOff x="1204354" y="2209800"/>
            <a:chExt cx="7711046" cy="4064000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4263736111"/>
                </p:ext>
              </p:extLst>
            </p:nvPr>
          </p:nvGraphicFramePr>
          <p:xfrm>
            <a:off x="1204354" y="2209800"/>
            <a:ext cx="7711046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9227" y="3852402"/>
              <a:ext cx="1405916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108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914401"/>
            <a:ext cx="8305800" cy="685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Procedural vulnerabilities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391400" cy="43434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Training procedures</a:t>
            </a:r>
          </a:p>
          <a:p>
            <a:pPr lvl="1"/>
            <a:r>
              <a:rPr lang="en-US" sz="1800" dirty="0" smtClean="0"/>
              <a:t>Employees must know what actions have information security implications</a:t>
            </a:r>
          </a:p>
          <a:p>
            <a:pPr lvl="1"/>
            <a:r>
              <a:rPr lang="en-US" sz="1800" dirty="0" smtClean="0"/>
              <a:t>Employees must know what to do in these situations</a:t>
            </a:r>
          </a:p>
          <a:p>
            <a:endParaRPr lang="en-US" sz="1800" dirty="0"/>
          </a:p>
          <a:p>
            <a:r>
              <a:rPr lang="en-US" sz="1800" dirty="0" smtClean="0"/>
              <a:t>Minimal procedures and training</a:t>
            </a:r>
          </a:p>
          <a:p>
            <a:pPr lvl="1"/>
            <a:r>
              <a:rPr lang="en-US" sz="1800" dirty="0" smtClean="0"/>
              <a:t>Employees must never be asked for user credentials on the phone or online</a:t>
            </a:r>
          </a:p>
          <a:p>
            <a:pPr lvl="1"/>
            <a:r>
              <a:rPr lang="en-US" sz="1800" dirty="0" smtClean="0"/>
              <a:t>Employees must know they </a:t>
            </a:r>
            <a:br>
              <a:rPr lang="en-US" sz="1800" dirty="0" smtClean="0"/>
            </a:br>
            <a:r>
              <a:rPr lang="en-US" sz="1800" dirty="0" smtClean="0"/>
              <a:t>should never act on such requests</a:t>
            </a:r>
          </a:p>
          <a:p>
            <a:pPr lvl="1"/>
            <a:r>
              <a:rPr lang="en-US" sz="1800" dirty="0" smtClean="0"/>
              <a:t>Attends to most common </a:t>
            </a:r>
            <a:br>
              <a:rPr lang="en-US" sz="1800" dirty="0" smtClean="0"/>
            </a:br>
            <a:r>
              <a:rPr lang="en-US" sz="1800" dirty="0" smtClean="0"/>
              <a:t>social engineering and phishing threats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en-US" sz="1800" dirty="0" smtClean="0"/>
              <a:t> See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www.youtube.com/watch?v=lc7scxvKQOo</a:t>
            </a:r>
            <a:r>
              <a:rPr lang="en-US" sz="1800" dirty="0" smtClean="0"/>
              <a:t> </a:t>
            </a:r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61" y="3886200"/>
            <a:ext cx="2378075" cy="1631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7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62000"/>
            <a:ext cx="4724400" cy="838200"/>
          </a:xfrm>
        </p:spPr>
        <p:txBody>
          <a:bodyPr/>
          <a:lstStyle/>
          <a:p>
            <a:r>
              <a:rPr lang="en-US" dirty="0" smtClean="0"/>
              <a:t>Threats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66627996"/>
              </p:ext>
            </p:extLst>
          </p:nvPr>
        </p:nvGraphicFramePr>
        <p:xfrm>
          <a:off x="18288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838200" y="1752600"/>
            <a:ext cx="2582758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best </a:t>
            </a:r>
            <a:r>
              <a:rPr lang="en-US" dirty="0">
                <a:solidFill>
                  <a:schemeClr val="bg1"/>
                </a:solidFill>
              </a:rPr>
              <a:t>known threats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5400" y="5410200"/>
            <a:ext cx="297180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Limited only by the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imagination </a:t>
            </a:r>
            <a:r>
              <a:rPr lang="en-US" dirty="0">
                <a:solidFill>
                  <a:schemeClr val="bg1"/>
                </a:solidFill>
              </a:rPr>
              <a:t>of the attacker</a:t>
            </a:r>
          </a:p>
        </p:txBody>
      </p:sp>
    </p:spTree>
    <p:extLst>
      <p:ext uri="{BB962C8B-B14F-4D97-AF65-F5344CB8AC3E}">
        <p14:creationId xmlns:p14="http://schemas.microsoft.com/office/powerpoint/2010/main" val="28024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Agenda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0982626"/>
              </p:ext>
            </p:extLst>
          </p:nvPr>
        </p:nvGraphicFramePr>
        <p:xfrm>
          <a:off x="876299" y="1709738"/>
          <a:ext cx="7307001" cy="1962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127"/>
                <a:gridCol w="1850009"/>
                <a:gridCol w="2026024"/>
                <a:gridCol w="2965841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#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Reading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Due </a:t>
                      </a:r>
                      <a:r>
                        <a:rPr lang="en-US" sz="1600" dirty="0" smtClean="0">
                          <a:effectLst/>
                        </a:rPr>
                        <a:t>Sunday 11:59 pm CST on Blackboard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The basic information security model:  Common vulnerabilities, threats and controls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Agrawal 4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Other materials on Blackboard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W: Post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F: Responses S: LAB_4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3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808037"/>
            <a:ext cx="7467600" cy="792163"/>
          </a:xfrm>
        </p:spPr>
        <p:txBody>
          <a:bodyPr/>
          <a:lstStyle/>
          <a:p>
            <a:r>
              <a:rPr lang="en-US" dirty="0" smtClean="0"/>
              <a:t>Vulnerabilities and 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752600"/>
            <a:ext cx="7391400" cy="1295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Successful threats are long-lived</a:t>
            </a:r>
          </a:p>
          <a:p>
            <a:pPr lvl="1"/>
            <a:r>
              <a:rPr lang="en-US" dirty="0" smtClean="0"/>
              <a:t>Vulnerabilities slow to be patched</a:t>
            </a:r>
          </a:p>
          <a:p>
            <a:r>
              <a:rPr lang="en-US" dirty="0" smtClean="0"/>
              <a:t>New vulnerabilities are quickly exploited</a:t>
            </a:r>
            <a:endParaRPr lang="en-US" dirty="0"/>
          </a:p>
        </p:txBody>
      </p:sp>
      <p:pic>
        <p:nvPicPr>
          <p:cNvPr id="4" name="Picture 3" descr="http://blog.trendmicro.com/wp-content/uploads/2012/05/document_exploit_april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5943600" cy="3554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8382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38200" y="1676400"/>
            <a:ext cx="7467600" cy="4267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Popular classification</a:t>
            </a:r>
          </a:p>
          <a:p>
            <a:pPr lvl="1"/>
            <a:r>
              <a:rPr lang="en-US" dirty="0" smtClean="0"/>
              <a:t>Physical controls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raditional </a:t>
            </a:r>
            <a:r>
              <a:rPr lang="en-US" dirty="0"/>
              <a:t>non-technical methods of preventing </a:t>
            </a:r>
            <a:r>
              <a:rPr lang="en-US" dirty="0" smtClean="0"/>
              <a:t>harm</a:t>
            </a:r>
          </a:p>
          <a:p>
            <a:pPr lvl="3"/>
            <a:r>
              <a:rPr lang="en-US" dirty="0" smtClean="0"/>
              <a:t>E.g. background checks, locks</a:t>
            </a:r>
          </a:p>
          <a:p>
            <a:pPr lvl="1"/>
            <a:r>
              <a:rPr lang="en-US" dirty="0" smtClean="0"/>
              <a:t>Procedural controls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rescribed </a:t>
            </a:r>
            <a:r>
              <a:rPr lang="en-US" dirty="0"/>
              <a:t>plans of action that govern the use of computer </a:t>
            </a:r>
            <a:r>
              <a:rPr lang="en-US" dirty="0" smtClean="0"/>
              <a:t>resources</a:t>
            </a:r>
          </a:p>
          <a:p>
            <a:pPr lvl="3"/>
            <a:r>
              <a:rPr lang="en-US" dirty="0" smtClean="0"/>
              <a:t>E.g. double entry book-keeping</a:t>
            </a:r>
          </a:p>
          <a:p>
            <a:pPr lvl="2"/>
            <a:r>
              <a:rPr lang="en-US" dirty="0" smtClean="0"/>
              <a:t>Two principles</a:t>
            </a:r>
          </a:p>
          <a:p>
            <a:pPr lvl="3"/>
            <a:r>
              <a:rPr lang="en-US" dirty="0" smtClean="0"/>
              <a:t>Personal accountability</a:t>
            </a:r>
          </a:p>
          <a:p>
            <a:pPr lvl="3"/>
            <a:r>
              <a:rPr lang="en-US" dirty="0" smtClean="0"/>
              <a:t>Forced co-operation</a:t>
            </a:r>
          </a:p>
          <a:p>
            <a:pPr lvl="4"/>
            <a:r>
              <a:rPr lang="en-US" i="1" dirty="0" smtClean="0"/>
              <a:t>“When thieves fall out, honest men get their dues”</a:t>
            </a:r>
          </a:p>
          <a:p>
            <a:pPr lvl="1"/>
            <a:r>
              <a:rPr lang="en-US" dirty="0" smtClean="0"/>
              <a:t>Technical controls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ecurity </a:t>
            </a:r>
            <a:r>
              <a:rPr lang="en-US" dirty="0"/>
              <a:t>measures built into the information system itself</a:t>
            </a:r>
            <a:endParaRPr lang="en-US" dirty="0" smtClean="0"/>
          </a:p>
          <a:p>
            <a:pPr lvl="3"/>
            <a:r>
              <a:rPr lang="en-US" dirty="0" smtClean="0"/>
              <a:t>E.g. Automatic updates, firewalls,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8382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752600"/>
            <a:ext cx="7391400" cy="4038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Large organizations</a:t>
            </a:r>
          </a:p>
          <a:p>
            <a:pPr lvl="1"/>
            <a:r>
              <a:rPr lang="en-US" dirty="0" smtClean="0"/>
              <a:t>Procedures are very important</a:t>
            </a:r>
          </a:p>
          <a:p>
            <a:pPr lvl="1"/>
            <a:r>
              <a:rPr lang="en-US" dirty="0" smtClean="0"/>
              <a:t>Replicate proven methods across all employees</a:t>
            </a:r>
          </a:p>
          <a:p>
            <a:endParaRPr lang="en-US" dirty="0" smtClean="0"/>
          </a:p>
          <a:p>
            <a:r>
              <a:rPr lang="en-US" dirty="0" smtClean="0"/>
              <a:t>Fuzzy categories</a:t>
            </a:r>
          </a:p>
          <a:p>
            <a:pPr lvl="1"/>
            <a:r>
              <a:rPr lang="en-US" dirty="0" smtClean="0"/>
              <a:t>Most controls fall under multiple categories</a:t>
            </a:r>
          </a:p>
          <a:p>
            <a:pPr lvl="2"/>
            <a:r>
              <a:rPr lang="en-US" dirty="0" smtClean="0"/>
              <a:t>E.g. Passwords</a:t>
            </a:r>
          </a:p>
          <a:p>
            <a:pPr lvl="3"/>
            <a:r>
              <a:rPr lang="en-US" dirty="0" smtClean="0"/>
              <a:t>Technical?</a:t>
            </a:r>
          </a:p>
          <a:p>
            <a:pPr lvl="3"/>
            <a:r>
              <a:rPr lang="en-US" dirty="0" smtClean="0"/>
              <a:t>Procedural?</a:t>
            </a:r>
          </a:p>
          <a:p>
            <a:pPr lvl="3"/>
            <a:r>
              <a:rPr lang="en-US" dirty="0" smtClean="0"/>
              <a:t>Physical?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2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9144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752600"/>
            <a:ext cx="7467600" cy="36131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Basic information security model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Traditional </a:t>
            </a:r>
            <a:r>
              <a:rPr lang="en-US" sz="1800" dirty="0"/>
              <a:t>security vs. information security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Common </a:t>
            </a:r>
            <a:r>
              <a:rPr lang="en-US" sz="1800" dirty="0"/>
              <a:t>vulnerabilities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Important </a:t>
            </a:r>
            <a:r>
              <a:rPr lang="en-US" sz="1800" dirty="0"/>
              <a:t>threats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Popular </a:t>
            </a:r>
            <a:r>
              <a:rPr lang="en-US" sz="1800" dirty="0"/>
              <a:t>controls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/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13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752600"/>
            <a:ext cx="8001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Briefly describe the information security model shown in Figure </a:t>
            </a:r>
            <a:r>
              <a:rPr lang="en-US" dirty="0" smtClean="0"/>
              <a:t>4.1.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an information asset? Give some examples from your personal life (it is enough to list some categories of assets, please do not violate your own privacy while responding to questions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some important differences between </a:t>
            </a:r>
            <a:r>
              <a:rPr lang="en-US" dirty="0" smtClean="0"/>
              <a:t>conventional </a:t>
            </a:r>
            <a:r>
              <a:rPr lang="en-US" dirty="0"/>
              <a:t>assets (e.g., gold, real estate) and information assets? How do these differences impact information </a:t>
            </a:r>
            <a:r>
              <a:rPr lang="en-US" dirty="0" smtClean="0"/>
              <a:t>security?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vulnerabilities? List some vulnerabilities to the assets identified in question 2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National Vulnerability Database (NVD)? Why is it </a:t>
            </a:r>
            <a:r>
              <a:rPr lang="en-US" dirty="0" smtClean="0"/>
              <a:t>useful?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latest vulnerability recorded by the NVD? (to answer this question, visit the NVD at http://nvd. nist.gov/, click on the link to the “vulnerability search engine” and click “search,” leaving default values in all fields</a:t>
            </a:r>
            <a:r>
              <a:rPr lang="en-US" dirty="0" smtClean="0"/>
              <a:t>.)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threats? List some threats to the assets </a:t>
            </a:r>
            <a:r>
              <a:rPr lang="en-US" dirty="0" smtClean="0"/>
              <a:t>identified </a:t>
            </a:r>
            <a:r>
              <a:rPr lang="en-US" dirty="0"/>
              <a:t>to the assets identified in question </a:t>
            </a:r>
            <a:r>
              <a:rPr lang="en-US" dirty="0" smtClean="0"/>
              <a:t>2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Chapter Review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752600"/>
            <a:ext cx="8001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trike="sngStrike" dirty="0" smtClean="0"/>
              <a:t>Visit </a:t>
            </a:r>
            <a:r>
              <a:rPr lang="en-US" strike="sngStrike" dirty="0"/>
              <a:t>the ATLAS threat index </a:t>
            </a:r>
            <a:r>
              <a:rPr lang="en-US" strike="sngStrike" dirty="0" smtClean="0"/>
              <a:t>site. </a:t>
            </a:r>
            <a:r>
              <a:rPr lang="en-US" strike="sngStrike" dirty="0"/>
              <a:t>What is the top attack on the day of your visit</a:t>
            </a:r>
            <a:r>
              <a:rPr lang="en-US" strike="sngStrike" dirty="0" smtClean="0"/>
              <a:t>?</a:t>
            </a:r>
            <a:endParaRPr lang="en-US" strike="sngStrike" dirty="0"/>
          </a:p>
          <a:p>
            <a:pPr marL="342900" indent="-342900">
              <a:buFont typeface="+mj-lt"/>
              <a:buAutoNum type="arabicPeriod" startAt="8"/>
            </a:pPr>
            <a:r>
              <a:rPr lang="en-US" dirty="0"/>
              <a:t>What are controls? What are some important controls you can implement to minimize the impact of the threats in the previous </a:t>
            </a:r>
            <a:r>
              <a:rPr lang="en-US" dirty="0" smtClean="0"/>
              <a:t>question.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Briefly </a:t>
            </a:r>
            <a:r>
              <a:rPr lang="en-US" dirty="0"/>
              <a:t>describe the “lack of input validation” </a:t>
            </a:r>
            <a:r>
              <a:rPr lang="en-US" dirty="0" smtClean="0"/>
              <a:t>vulnerability</a:t>
            </a:r>
            <a:r>
              <a:rPr lang="en-US" dirty="0"/>
              <a:t>. Why is it </a:t>
            </a:r>
            <a:r>
              <a:rPr lang="en-US" dirty="0" smtClean="0"/>
              <a:t>dangerous?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Briefly </a:t>
            </a:r>
            <a:r>
              <a:rPr lang="en-US" dirty="0"/>
              <a:t>describe the “unrestricted upload” vulnerability. What harms can this vulnerability </a:t>
            </a:r>
            <a:r>
              <a:rPr lang="en-US" dirty="0" smtClean="0"/>
              <a:t>cause?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Briefly </a:t>
            </a:r>
            <a:r>
              <a:rPr lang="en-US" dirty="0"/>
              <a:t>describe the “buffer overflow” vulnerability. 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Briefly </a:t>
            </a:r>
            <a:r>
              <a:rPr lang="en-US" dirty="0"/>
              <a:t>describe the “missing authorization” </a:t>
            </a:r>
            <a:r>
              <a:rPr lang="en-US" dirty="0" smtClean="0"/>
              <a:t>vulnerability. .In </a:t>
            </a:r>
            <a:r>
              <a:rPr lang="en-US" dirty="0"/>
              <a:t>what industries is this vulnerability particularly </a:t>
            </a:r>
            <a:r>
              <a:rPr lang="en-US" dirty="0" smtClean="0"/>
              <a:t>harmful?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What </a:t>
            </a:r>
            <a:r>
              <a:rPr lang="en-US" dirty="0"/>
              <a:t>are procedural </a:t>
            </a:r>
            <a:r>
              <a:rPr lang="en-US" dirty="0" smtClean="0"/>
              <a:t>vulnerabilities?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What </a:t>
            </a:r>
            <a:r>
              <a:rPr lang="en-US" dirty="0"/>
              <a:t>are the recommendations for creating good </a:t>
            </a:r>
            <a:r>
              <a:rPr lang="en-US" dirty="0" smtClean="0"/>
              <a:t>passwords?1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dirty="0" smtClean="0"/>
              <a:t>What </a:t>
            </a:r>
            <a:r>
              <a:rPr lang="en-US" dirty="0"/>
              <a:t>are viruses and worms? What is the primary </a:t>
            </a:r>
            <a:r>
              <a:rPr lang="en-US" dirty="0" smtClean="0"/>
              <a:t>difference </a:t>
            </a:r>
            <a:r>
              <a:rPr lang="en-US" dirty="0"/>
              <a:t>between them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buFont typeface="+mj-lt"/>
              <a:buAutoNum type="arabicPeriod" startAt="8"/>
            </a:pPr>
            <a:r>
              <a:rPr lang="en-US" dirty="0"/>
              <a:t>Provide a brief summary of the ILOVEYOU virus </a:t>
            </a:r>
            <a:r>
              <a:rPr lang="en-US" dirty="0" smtClean="0"/>
              <a:t>and its impacts.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Chapter Review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75260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is phishing?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is malware?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are rootkits? Why are they dangerous?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are zombies? What are they commonly used for?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is social engineering? Why is it an increasingly important threat?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are physical controls? Why are they important?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are procedural controls? Why are they important?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/>
              <a:t>What are technical controls? Give some examples of technical controls.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Chapter Review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0"/>
            <a:ext cx="7315200" cy="803275"/>
          </a:xfrm>
        </p:spPr>
        <p:txBody>
          <a:bodyPr/>
          <a:lstStyle/>
          <a:p>
            <a:r>
              <a:rPr lang="en-US" dirty="0" smtClean="0"/>
              <a:t>Example case: ILOVEYOU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6288" y="1752600"/>
            <a:ext cx="7616006" cy="4495800"/>
            <a:chOff x="776288" y="1828800"/>
            <a:chExt cx="7616006" cy="44958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88" y="1828800"/>
              <a:ext cx="7591425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819" y="2724150"/>
              <a:ext cx="7610475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517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752600"/>
            <a:ext cx="7696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was de Guzman’s motivation for releasing the ILOVEYOU virus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penalty for creating and/or disseminating a virus in your country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Laws typically allow judges considerable latitude in awarding sentences based on the facts of the case. Based on your response to question 2 above, what penalty would you award de </a:t>
            </a:r>
            <a:r>
              <a:rPr lang="en-US" dirty="0" smtClean="0"/>
              <a:t>Guzman?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/>
              <a:t>did you choose this penalty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Case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Critical Thinking Exercise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6" y="1676400"/>
            <a:ext cx="87344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06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 Administration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Critical Thinking Exercise Questions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752600"/>
            <a:ext cx="746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How could our information infrastructure been more secure if the underlying Internet incorporated security technologies such as </a:t>
            </a:r>
            <a:r>
              <a:rPr lang="en-US" dirty="0" smtClean="0"/>
              <a:t>encryption?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could the usability of the Internet been crippled if the underlying Internet technologies had incorporated more security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Based on your responses to these two questions, do you agree with Dan Geer’s assessment that leaving security to be the responsibility of end users is a good idea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7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762000"/>
            <a:ext cx="5275263" cy="792163"/>
          </a:xfrm>
        </p:spPr>
        <p:txBody>
          <a:bodyPr/>
          <a:lstStyle/>
          <a:p>
            <a:r>
              <a:rPr lang="en-US" dirty="0" smtClean="0"/>
              <a:t>Design Case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543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161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0"/>
            <a:ext cx="5275263" cy="792163"/>
          </a:xfrm>
        </p:spPr>
        <p:txBody>
          <a:bodyPr/>
          <a:lstStyle/>
          <a:p>
            <a:r>
              <a:rPr lang="en-US" dirty="0" smtClean="0"/>
              <a:t>Hands-on Activity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1752600"/>
            <a:ext cx="7162800" cy="4414991"/>
            <a:chOff x="914400" y="1752600"/>
            <a:chExt cx="7162800" cy="4414991"/>
          </a:xfrm>
        </p:grpSpPr>
        <p:grpSp>
          <p:nvGrpSpPr>
            <p:cNvPr id="6" name="Group 5"/>
            <p:cNvGrpSpPr/>
            <p:nvPr/>
          </p:nvGrpSpPr>
          <p:grpSpPr>
            <a:xfrm>
              <a:off x="914400" y="1752600"/>
              <a:ext cx="7162800" cy="4414991"/>
              <a:chOff x="914400" y="1752600"/>
              <a:chExt cx="7162800" cy="4414991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1752600"/>
                <a:ext cx="7162800" cy="3388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5310341"/>
                <a:ext cx="7162800" cy="857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5" name="Straight Arrow Connector 4"/>
            <p:cNvCxnSpPr/>
            <p:nvPr/>
          </p:nvCxnSpPr>
          <p:spPr>
            <a:xfrm flipH="1">
              <a:off x="4114800" y="5029200"/>
              <a:ext cx="1828800" cy="2811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400" y="838200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Discussion 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1676400"/>
            <a:ext cx="7772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POST (due WED 11:59 pm CST):</a:t>
            </a:r>
            <a:r>
              <a:rPr lang="en-US" dirty="0"/>
              <a:t>  ﻿﻿﻿﻿﻿﻿﻿Download and install Wireshark from </a:t>
            </a:r>
            <a:r>
              <a:rPr lang="en-US" u="sng" dirty="0">
                <a:hlinkClick r:id="rId2"/>
              </a:rPr>
              <a:t>https://www.wireshark.org/</a:t>
            </a:r>
            <a:r>
              <a:rPr lang="en-US" dirty="0"/>
              <a:t>.﻿﻿﻿﻿﻿﻿﻿﻿﻿﻿﻿﻿  Then use Wireshark to observe traffic on your home network or our campus, while you read your email or post to a social media account.  Capture about 5 minutes of output and review it.  What do you see?  How hard is it to interpret your output?  If you think about the </a:t>
            </a:r>
            <a:r>
              <a:rPr lang="en-US" u="sng" dirty="0">
                <a:hlinkClick r:id="rId3"/>
              </a:rPr>
              <a:t>TJ Maxx case</a:t>
            </a:r>
            <a:r>
              <a:rPr lang="en-US" dirty="0"/>
              <a:t>, in which criminals stole unencrypted passwords through packet sniffing, would it still be possible today to copycat this crime?</a:t>
            </a:r>
          </a:p>
          <a:p>
            <a:endParaRPr lang="en-US" b="1" dirty="0" smtClean="0"/>
          </a:p>
          <a:p>
            <a:r>
              <a:rPr lang="en-US" b="1" dirty="0" smtClean="0"/>
              <a:t>RESPONSES </a:t>
            </a:r>
            <a:r>
              <a:rPr lang="en-US" b="1" dirty="0"/>
              <a:t>(due FRI11:59 pm CST):</a:t>
            </a:r>
            <a:r>
              <a:rPr lang="en-US" dirty="0"/>
              <a:t>  Respond to two of your peers' posts.   What security measures and controls will prevent packet sniffing from being successful?  (You may have to do some research for your responses). 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400" y="838200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Homework Lab_4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568806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867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For Next Week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67355720"/>
              </p:ext>
            </p:extLst>
          </p:nvPr>
        </p:nvGraphicFramePr>
        <p:xfrm>
          <a:off x="876299" y="1709738"/>
          <a:ext cx="7307001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127"/>
                <a:gridCol w="2544774"/>
                <a:gridCol w="1331259"/>
                <a:gridCol w="2965841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#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Reading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Due </a:t>
                      </a:r>
                      <a:r>
                        <a:rPr lang="en-US" sz="1600" dirty="0" smtClean="0">
                          <a:effectLst/>
                        </a:rPr>
                        <a:t>Sunday 11:59 pm CST on Blackboard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Asset Identification and Characterization:  IT asset lifecycle and asset identification, system profiling, 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Asset ownership and operational responsibilities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Agrawal 5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Other materials on Blackboard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W: Post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F: Responses S: LAB_5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8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4724400" cy="762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1752600"/>
            <a:ext cx="7315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By the end of this week, you will be able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Identify he </a:t>
            </a:r>
            <a:r>
              <a:rPr lang="en-US" dirty="0"/>
              <a:t>elements of the basic information security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Describe the </a:t>
            </a:r>
            <a:r>
              <a:rPr lang="en-US" dirty="0"/>
              <a:t>relationships between the elements of the basic information security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Explain and apply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common classification of information security controls</a:t>
            </a:r>
          </a:p>
        </p:txBody>
      </p:sp>
    </p:spTree>
    <p:extLst>
      <p:ext uri="{BB962C8B-B14F-4D97-AF65-F5344CB8AC3E}">
        <p14:creationId xmlns:p14="http://schemas.microsoft.com/office/powerpoint/2010/main" val="15033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884237"/>
            <a:ext cx="8001000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Information Security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" y="1752600"/>
            <a:ext cx="2743200" cy="4876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Any vulnerability in the organization will be exploited</a:t>
            </a:r>
          </a:p>
          <a:p>
            <a:r>
              <a:rPr lang="en-US" sz="1800" dirty="0" smtClean="0"/>
              <a:t>All aspects of the organization need to be examined to identify vulnerabilities</a:t>
            </a:r>
          </a:p>
          <a:p>
            <a:r>
              <a:rPr lang="en-US" sz="1800" dirty="0" smtClean="0"/>
              <a:t>4 </a:t>
            </a:r>
            <a:r>
              <a:rPr lang="en-US" sz="1800" dirty="0"/>
              <a:t>components</a:t>
            </a:r>
          </a:p>
          <a:p>
            <a:pPr lvl="1"/>
            <a:r>
              <a:rPr lang="en-US" sz="1800" dirty="0"/>
              <a:t>Assets</a:t>
            </a:r>
          </a:p>
          <a:p>
            <a:pPr lvl="1"/>
            <a:r>
              <a:rPr lang="en-US" sz="1800" dirty="0"/>
              <a:t>Vulnerabilities</a:t>
            </a:r>
          </a:p>
          <a:p>
            <a:pPr lvl="1"/>
            <a:r>
              <a:rPr lang="en-US" sz="1800" dirty="0"/>
              <a:t>Threats</a:t>
            </a:r>
          </a:p>
          <a:p>
            <a:pPr lvl="1"/>
            <a:r>
              <a:rPr lang="en-US" sz="1800" dirty="0" smtClean="0"/>
              <a:t>Controls</a:t>
            </a:r>
            <a:endParaRPr lang="en-US" sz="1800" dirty="0"/>
          </a:p>
          <a:p>
            <a:r>
              <a:rPr lang="en-US" sz="1800" dirty="0"/>
              <a:t>All information security activities fall into one or more of these components</a:t>
            </a:r>
          </a:p>
        </p:txBody>
      </p:sp>
      <p:pic>
        <p:nvPicPr>
          <p:cNvPr id="5" name="Picture 4" descr="InfosecGeneralModel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1235239"/>
            <a:ext cx="5486400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315200" cy="36131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Definition:  Resource or information to be protected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All security efforts protect assets, not just information security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National security: Defend nation’s autonomy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Asset = national autonomy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Home security: Defend home against break-ins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Asset = home</a:t>
            </a:r>
            <a:endParaRPr lang="en-US" sz="1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06539035"/>
              </p:ext>
            </p:extLst>
          </p:nvPr>
        </p:nvGraphicFramePr>
        <p:xfrm>
          <a:off x="457200" y="3429000"/>
          <a:ext cx="82296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45589851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8745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Vulnerabilities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38200" y="1752600"/>
            <a:ext cx="7467600" cy="36131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Definition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Weaknesses in a system that can be exploited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All systems have vulnerabilities, e.g.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Hard drive crashes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Theft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Technology improving with every release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However, products also getting increasingly complex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Tens of millions of lines of code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Thousands of co-operating developers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But human vulnerabilities remain, e.g.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Weak passwords, ignorance</a:t>
            </a:r>
            <a:endParaRPr lang="en-US" sz="1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54168822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803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CVE and NVD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5417243"/>
              </p:ext>
            </p:extLst>
          </p:nvPr>
        </p:nvGraphicFramePr>
        <p:xfrm>
          <a:off x="914400" y="2819400"/>
          <a:ext cx="73152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22479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06216"/>
            <a:ext cx="2605087" cy="117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47329841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12" y="5029200"/>
            <a:ext cx="1276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4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685800"/>
            <a:ext cx="5275263" cy="868363"/>
          </a:xfrm>
        </p:spPr>
        <p:txBody>
          <a:bodyPr/>
          <a:lstStyle/>
          <a:p>
            <a:r>
              <a:rPr lang="en-US" dirty="0" smtClean="0"/>
              <a:t>CVE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05000"/>
            <a:ext cx="8229600" cy="389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47329841"/>
              </p:ext>
            </p:extLst>
          </p:nvPr>
        </p:nvGraphicFramePr>
        <p:xfrm>
          <a:off x="7010400" y="609600"/>
          <a:ext cx="19050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7899984"/>
      </p:ext>
    </p:extLst>
  </p:cSld>
  <p:clrMapOvr>
    <a:masterClrMapping/>
  </p:clrMapOvr>
</p:sld>
</file>

<file path=ppt/theme/theme1.xml><?xml version="1.0" encoding="utf-8"?>
<a:theme xmlns:a="http://schemas.openxmlformats.org/drawingml/2006/main" name="nologo_template">
  <a:themeElements>
    <a:clrScheme name="Valpo Colors">
      <a:dk1>
        <a:sysClr val="windowText" lastClr="000000"/>
      </a:dk1>
      <a:lt1>
        <a:sysClr val="window" lastClr="FFFFFF"/>
      </a:lt1>
      <a:dk2>
        <a:srgbClr val="382111"/>
      </a:dk2>
      <a:lt2>
        <a:srgbClr val="FCCC00"/>
      </a:lt2>
      <a:accent1>
        <a:srgbClr val="ADD632"/>
      </a:accent1>
      <a:accent2>
        <a:srgbClr val="847A6C"/>
      </a:accent2>
      <a:accent3>
        <a:srgbClr val="FFD747"/>
      </a:accent3>
      <a:accent4>
        <a:srgbClr val="BB975E"/>
      </a:accent4>
      <a:accent5>
        <a:srgbClr val="B3AB9C"/>
      </a:accent5>
      <a:accent6>
        <a:srgbClr val="8F6F52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ValpoIT603_Week15</Template>
  <TotalTime>5289</TotalTime>
  <Words>2708</Words>
  <Application>Microsoft Office PowerPoint</Application>
  <PresentationFormat>On-screen Show (4:3)</PresentationFormat>
  <Paragraphs>519</Paragraphs>
  <Slides>35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nologo_template</vt:lpstr>
      <vt:lpstr>Worksheet</vt:lpstr>
      <vt:lpstr>IT-648: IT Risk Management</vt:lpstr>
      <vt:lpstr>Agenda</vt:lpstr>
      <vt:lpstr>Chapter 4</vt:lpstr>
      <vt:lpstr>Overview</vt:lpstr>
      <vt:lpstr>Basic Information Security Model</vt:lpstr>
      <vt:lpstr>Assets</vt:lpstr>
      <vt:lpstr>Vulnerabilities</vt:lpstr>
      <vt:lpstr>CVE and NVD</vt:lpstr>
      <vt:lpstr>CVE example</vt:lpstr>
      <vt:lpstr>Vulnerability statistics</vt:lpstr>
      <vt:lpstr>Threats</vt:lpstr>
      <vt:lpstr>Atlas threat monitor</vt:lpstr>
      <vt:lpstr>Digital Attack Map</vt:lpstr>
      <vt:lpstr>Controls</vt:lpstr>
      <vt:lpstr>Common vulnerabilities</vt:lpstr>
      <vt:lpstr>Software vulnerabilities</vt:lpstr>
      <vt:lpstr>Procedural vulnerabilities:  Passwords</vt:lpstr>
      <vt:lpstr>Procedural vulnerabilities (contd.)</vt:lpstr>
      <vt:lpstr>Threats</vt:lpstr>
      <vt:lpstr>Vulnerabilities and threats</vt:lpstr>
      <vt:lpstr>Controls</vt:lpstr>
      <vt:lpstr>Controls</vt:lpstr>
      <vt:lpstr>Summary</vt:lpstr>
      <vt:lpstr>PowerPoint Presentation</vt:lpstr>
      <vt:lpstr>PowerPoint Presentation</vt:lpstr>
      <vt:lpstr>PowerPoint Presentation</vt:lpstr>
      <vt:lpstr>Example case: ILOVEYOU</vt:lpstr>
      <vt:lpstr>PowerPoint Presentation</vt:lpstr>
      <vt:lpstr>PowerPoint Presentation</vt:lpstr>
      <vt:lpstr>PowerPoint Presentation</vt:lpstr>
      <vt:lpstr>Design Case</vt:lpstr>
      <vt:lpstr>Hands-on Activity</vt:lpstr>
      <vt:lpstr>PowerPoint Presentation</vt:lpstr>
      <vt:lpstr>PowerPoint Presentation</vt:lpstr>
      <vt:lpstr>For Next Week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Agrawal, Manish</dc:creator>
  <cp:lastModifiedBy>Sonja Streuber</cp:lastModifiedBy>
  <cp:revision>319</cp:revision>
  <dcterms:created xsi:type="dcterms:W3CDTF">2012-09-11T14:18:12Z</dcterms:created>
  <dcterms:modified xsi:type="dcterms:W3CDTF">2017-01-30T07:59:19Z</dcterms:modified>
</cp:coreProperties>
</file>